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4" r:id="rId5"/>
    <p:sldId id="262" r:id="rId6"/>
    <p:sldId id="258" r:id="rId7"/>
    <p:sldId id="263" r:id="rId8"/>
    <p:sldId id="259" r:id="rId9"/>
    <p:sldId id="265" r:id="rId10"/>
    <p:sldId id="260" r:id="rId11"/>
    <p:sldId id="266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91CFF6-BA44-498A-8C63-F1D82157B58E}" v="1050" dt="2020-01-22T15:00:56.524"/>
    <p1510:client id="{75798D1A-F64B-49EA-BD42-9F62B41744FF}" v="1430" dt="2020-01-23T17:51:48.178"/>
    <p1510:client id="{858BF4AA-CEF5-4351-A588-786F0CAB1749}" v="31" dt="2020-01-23T15:32:11.431"/>
    <p1510:client id="{B5E93580-417B-405F-AC62-BCAEBF6A7018}" v="477" dt="2020-01-21T14:16:10.620"/>
    <p1510:client id="{C542B7EB-8ED6-45D2-9273-7181EA15C35E}" v="597" dt="2020-01-21T12:53:54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860" y="-7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C542B7EB-8ED6-45D2-9273-7181EA15C35E}"/>
    <pc:docChg chg="modSld sldOrd">
      <pc:chgData name="" userId="" providerId="" clId="Web-{C542B7EB-8ED6-45D2-9273-7181EA15C35E}" dt="2020-01-21T12:53:54.420" v="585" actId="1076"/>
      <pc:docMkLst>
        <pc:docMk/>
      </pc:docMkLst>
      <pc:sldChg chg="modSp">
        <pc:chgData name="" userId="" providerId="" clId="Web-{C542B7EB-8ED6-45D2-9273-7181EA15C35E}" dt="2020-01-21T11:44:24.216" v="15" actId="1076"/>
        <pc:sldMkLst>
          <pc:docMk/>
          <pc:sldMk cId="901411015" sldId="256"/>
        </pc:sldMkLst>
        <pc:spChg chg="mod">
          <ac:chgData name="" userId="" providerId="" clId="Web-{C542B7EB-8ED6-45D2-9273-7181EA15C35E}" dt="2020-01-21T11:43:54.372" v="14"/>
          <ac:spMkLst>
            <pc:docMk/>
            <pc:sldMk cId="901411015" sldId="256"/>
            <ac:spMk id="7" creationId="{00000000-0000-0000-0000-000000000000}"/>
          </ac:spMkLst>
        </pc:spChg>
        <pc:spChg chg="mod">
          <ac:chgData name="" userId="" providerId="" clId="Web-{C542B7EB-8ED6-45D2-9273-7181EA15C35E}" dt="2020-01-21T11:44:24.216" v="15" actId="1076"/>
          <ac:spMkLst>
            <pc:docMk/>
            <pc:sldMk cId="901411015" sldId="256"/>
            <ac:spMk id="8" creationId="{00000000-0000-0000-0000-000000000000}"/>
          </ac:spMkLst>
        </pc:spChg>
      </pc:sldChg>
      <pc:sldChg chg="modSp">
        <pc:chgData name="" userId="" providerId="" clId="Web-{C542B7EB-8ED6-45D2-9273-7181EA15C35E}" dt="2020-01-21T11:50:06.156" v="49" actId="20577"/>
        <pc:sldMkLst>
          <pc:docMk/>
          <pc:sldMk cId="4195260807" sldId="257"/>
        </pc:sldMkLst>
        <pc:spChg chg="mod">
          <ac:chgData name="" userId="" providerId="" clId="Web-{C542B7EB-8ED6-45D2-9273-7181EA15C35E}" dt="2020-01-21T11:50:06.156" v="49" actId="20577"/>
          <ac:spMkLst>
            <pc:docMk/>
            <pc:sldMk cId="4195260807" sldId="257"/>
            <ac:spMk id="4" creationId="{00000000-0000-0000-0000-000000000000}"/>
          </ac:spMkLst>
        </pc:spChg>
      </pc:sldChg>
      <pc:sldChg chg="addSp modSp">
        <pc:chgData name="" userId="" providerId="" clId="Web-{C542B7EB-8ED6-45D2-9273-7181EA15C35E}" dt="2020-01-21T12:40:38.476" v="468" actId="1076"/>
        <pc:sldMkLst>
          <pc:docMk/>
          <pc:sldMk cId="1017069306" sldId="258"/>
        </pc:sldMkLst>
        <pc:spChg chg="mod">
          <ac:chgData name="" userId="" providerId="" clId="Web-{C542B7EB-8ED6-45D2-9273-7181EA15C35E}" dt="2020-01-21T12:34:19.474" v="421" actId="20577"/>
          <ac:spMkLst>
            <pc:docMk/>
            <pc:sldMk cId="1017069306" sldId="258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38:18.022" v="462" actId="1076"/>
          <ac:spMkLst>
            <pc:docMk/>
            <pc:sldMk cId="1017069306" sldId="258"/>
            <ac:spMk id="4" creationId="{00000000-0000-0000-0000-000000000000}"/>
          </ac:spMkLst>
        </pc:spChg>
        <pc:spChg chg="mod">
          <ac:chgData name="" userId="" providerId="" clId="Web-{C542B7EB-8ED6-45D2-9273-7181EA15C35E}" dt="2020-01-21T12:38:22.757" v="463" actId="1076"/>
          <ac:spMkLst>
            <pc:docMk/>
            <pc:sldMk cId="1017069306" sldId="258"/>
            <ac:spMk id="5" creationId="{00000000-0000-0000-0000-000000000000}"/>
          </ac:spMkLst>
        </pc:spChg>
        <pc:spChg chg="mod">
          <ac:chgData name="" userId="" providerId="" clId="Web-{C542B7EB-8ED6-45D2-9273-7181EA15C35E}" dt="2020-01-21T12:38:50.258" v="466" actId="14100"/>
          <ac:spMkLst>
            <pc:docMk/>
            <pc:sldMk cId="1017069306" sldId="258"/>
            <ac:spMk id="6" creationId="{00000000-0000-0000-0000-000000000000}"/>
          </ac:spMkLst>
        </pc:spChg>
        <pc:spChg chg="add mod">
          <ac:chgData name="" userId="" providerId="" clId="Web-{C542B7EB-8ED6-45D2-9273-7181EA15C35E}" dt="2020-01-21T12:40:38.476" v="468" actId="1076"/>
          <ac:spMkLst>
            <pc:docMk/>
            <pc:sldMk cId="1017069306" sldId="258"/>
            <ac:spMk id="7" creationId="{9789F6BF-CB33-4D52-AF0E-F4F5086627F3}"/>
          </ac:spMkLst>
        </pc:spChg>
      </pc:sldChg>
      <pc:sldChg chg="modSp ord">
        <pc:chgData name="" userId="" providerId="" clId="Web-{C542B7EB-8ED6-45D2-9273-7181EA15C35E}" dt="2020-01-21T12:12:27.494" v="220" actId="14100"/>
        <pc:sldMkLst>
          <pc:docMk/>
          <pc:sldMk cId="1833267861" sldId="261"/>
        </pc:sldMkLst>
        <pc:spChg chg="mod">
          <ac:chgData name="" userId="" providerId="" clId="Web-{C542B7EB-8ED6-45D2-9273-7181EA15C35E}" dt="2020-01-21T12:12:17.152" v="217" actId="1076"/>
          <ac:spMkLst>
            <pc:docMk/>
            <pc:sldMk cId="1833267861" sldId="261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12:27.494" v="220" actId="14100"/>
          <ac:spMkLst>
            <pc:docMk/>
            <pc:sldMk cId="1833267861" sldId="261"/>
            <ac:spMk id="3" creationId="{00000000-0000-0000-0000-000000000000}"/>
          </ac:spMkLst>
        </pc:spChg>
      </pc:sldChg>
      <pc:sldChg chg="modSp ord">
        <pc:chgData name="" userId="" providerId="" clId="Web-{C542B7EB-8ED6-45D2-9273-7181EA15C35E}" dt="2020-01-21T12:53:54.420" v="585" actId="1076"/>
        <pc:sldMkLst>
          <pc:docMk/>
          <pc:sldMk cId="392760118" sldId="262"/>
        </pc:sldMkLst>
        <pc:spChg chg="mod">
          <ac:chgData name="" userId="" providerId="" clId="Web-{C542B7EB-8ED6-45D2-9273-7181EA15C35E}" dt="2020-01-21T12:41:59.571" v="483" actId="20577"/>
          <ac:spMkLst>
            <pc:docMk/>
            <pc:sldMk cId="392760118" sldId="262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53:54.420" v="585" actId="1076"/>
          <ac:spMkLst>
            <pc:docMk/>
            <pc:sldMk cId="392760118" sldId="262"/>
            <ac:spMk id="3" creationId="{00000000-0000-0000-0000-000000000000}"/>
          </ac:spMkLst>
        </pc:spChg>
        <pc:spChg chg="mod">
          <ac:chgData name="" userId="" providerId="" clId="Web-{C542B7EB-8ED6-45D2-9273-7181EA15C35E}" dt="2020-01-21T12:53:38.779" v="584" actId="1076"/>
          <ac:spMkLst>
            <pc:docMk/>
            <pc:sldMk cId="392760118" sldId="262"/>
            <ac:spMk id="4" creationId="{00000000-0000-0000-0000-000000000000}"/>
          </ac:spMkLst>
        </pc:spChg>
        <pc:spChg chg="mod">
          <ac:chgData name="" userId="" providerId="" clId="Web-{C542B7EB-8ED6-45D2-9273-7181EA15C35E}" dt="2020-01-21T12:53:23.967" v="583" actId="1076"/>
          <ac:spMkLst>
            <pc:docMk/>
            <pc:sldMk cId="392760118" sldId="262"/>
            <ac:spMk id="8" creationId="{00000000-0000-0000-0000-000000000000}"/>
          </ac:spMkLst>
        </pc:spChg>
        <pc:spChg chg="mod">
          <ac:chgData name="" userId="" providerId="" clId="Web-{C542B7EB-8ED6-45D2-9273-7181EA15C35E}" dt="2020-01-21T12:53:20.498" v="582" actId="1076"/>
          <ac:spMkLst>
            <pc:docMk/>
            <pc:sldMk cId="392760118" sldId="262"/>
            <ac:spMk id="9" creationId="{00000000-0000-0000-0000-000000000000}"/>
          </ac:spMkLst>
        </pc:spChg>
      </pc:sldChg>
      <pc:sldChg chg="addSp delSp modSp ord">
        <pc:chgData name="" userId="" providerId="" clId="Web-{C542B7EB-8ED6-45D2-9273-7181EA15C35E}" dt="2020-01-21T12:29:44.628" v="398"/>
        <pc:sldMkLst>
          <pc:docMk/>
          <pc:sldMk cId="1684360555" sldId="264"/>
        </pc:sldMkLst>
        <pc:spChg chg="mod">
          <ac:chgData name="" userId="" providerId="" clId="Web-{C542B7EB-8ED6-45D2-9273-7181EA15C35E}" dt="2020-01-21T12:12:34.166" v="221" actId="1076"/>
          <ac:spMkLst>
            <pc:docMk/>
            <pc:sldMk cId="1684360555" sldId="264"/>
            <ac:spMk id="2" creationId="{00000000-0000-0000-0000-000000000000}"/>
          </ac:spMkLst>
        </pc:spChg>
        <pc:spChg chg="add del mod">
          <ac:chgData name="" userId="" providerId="" clId="Web-{C542B7EB-8ED6-45D2-9273-7181EA15C35E}" dt="2020-01-21T12:18:20.622" v="307"/>
          <ac:spMkLst>
            <pc:docMk/>
            <pc:sldMk cId="1684360555" sldId="264"/>
            <ac:spMk id="3" creationId="{2E58AB26-5C69-40C5-983A-64030D5BF62A}"/>
          </ac:spMkLst>
        </pc:spChg>
        <pc:spChg chg="add del mod">
          <ac:chgData name="" userId="" providerId="" clId="Web-{C542B7EB-8ED6-45D2-9273-7181EA15C35E}" dt="2020-01-21T12:18:55.357" v="311"/>
          <ac:spMkLst>
            <pc:docMk/>
            <pc:sldMk cId="1684360555" sldId="264"/>
            <ac:spMk id="4" creationId="{E4172C0A-E119-4EC3-B00B-B2301D596844}"/>
          </ac:spMkLst>
        </pc:spChg>
        <pc:spChg chg="mod">
          <ac:chgData name="" userId="" providerId="" clId="Web-{C542B7EB-8ED6-45D2-9273-7181EA15C35E}" dt="2020-01-21T12:29:29.050" v="394" actId="1076"/>
          <ac:spMkLst>
            <pc:docMk/>
            <pc:sldMk cId="1684360555" sldId="264"/>
            <ac:spMk id="5" creationId="{00000000-0000-0000-0000-000000000000}"/>
          </ac:spMkLst>
        </pc:spChg>
        <pc:spChg chg="mod ord">
          <ac:chgData name="" userId="" providerId="" clId="Web-{C542B7EB-8ED6-45D2-9273-7181EA15C35E}" dt="2020-01-21T12:28:18.095" v="382" actId="1076"/>
          <ac:spMkLst>
            <pc:docMk/>
            <pc:sldMk cId="1684360555" sldId="264"/>
            <ac:spMk id="7" creationId="{00000000-0000-0000-0000-000000000000}"/>
          </ac:spMkLst>
        </pc:spChg>
        <pc:spChg chg="del mod">
          <ac:chgData name="" userId="" providerId="" clId="Web-{C542B7EB-8ED6-45D2-9273-7181EA15C35E}" dt="2020-01-21T12:29:06.878" v="389"/>
          <ac:spMkLst>
            <pc:docMk/>
            <pc:sldMk cId="1684360555" sldId="264"/>
            <ac:spMk id="8" creationId="{00000000-0000-0000-0000-000000000000}"/>
          </ac:spMkLst>
        </pc:spChg>
        <pc:spChg chg="mod ord">
          <ac:chgData name="" userId="" providerId="" clId="Web-{C542B7EB-8ED6-45D2-9273-7181EA15C35E}" dt="2020-01-21T12:28:47.674" v="386" actId="14100"/>
          <ac:spMkLst>
            <pc:docMk/>
            <pc:sldMk cId="1684360555" sldId="264"/>
            <ac:spMk id="9" creationId="{00000000-0000-0000-0000-000000000000}"/>
          </ac:spMkLst>
        </pc:spChg>
        <pc:spChg chg="add del mod">
          <ac:chgData name="" userId="" providerId="" clId="Web-{C542B7EB-8ED6-45D2-9273-7181EA15C35E}" dt="2020-01-21T12:04:11.116" v="146"/>
          <ac:spMkLst>
            <pc:docMk/>
            <pc:sldMk cId="1684360555" sldId="264"/>
            <ac:spMk id="10" creationId="{2B453DA7-C7F4-40B4-8FCD-D84B86C3A1D1}"/>
          </ac:spMkLst>
        </pc:spChg>
        <pc:spChg chg="add del mod">
          <ac:chgData name="" userId="" providerId="" clId="Web-{C542B7EB-8ED6-45D2-9273-7181EA15C35E}" dt="2020-01-21T12:04:46.553" v="153"/>
          <ac:spMkLst>
            <pc:docMk/>
            <pc:sldMk cId="1684360555" sldId="264"/>
            <ac:spMk id="11" creationId="{1F6477FF-A0F4-4176-A716-E4C884758C04}"/>
          </ac:spMkLst>
        </pc:spChg>
        <pc:spChg chg="add mod ord">
          <ac:chgData name="" userId="" providerId="" clId="Web-{C542B7EB-8ED6-45D2-9273-7181EA15C35E}" dt="2020-01-21T12:29:14.409" v="392" actId="1076"/>
          <ac:spMkLst>
            <pc:docMk/>
            <pc:sldMk cId="1684360555" sldId="264"/>
            <ac:spMk id="12" creationId="{2099A594-CF78-48D4-B31D-55710F504474}"/>
          </ac:spMkLst>
        </pc:spChg>
        <pc:spChg chg="add mod">
          <ac:chgData name="" userId="" providerId="" clId="Web-{C542B7EB-8ED6-45D2-9273-7181EA15C35E}" dt="2020-01-21T12:28:34.892" v="385" actId="14100"/>
          <ac:spMkLst>
            <pc:docMk/>
            <pc:sldMk cId="1684360555" sldId="264"/>
            <ac:spMk id="13" creationId="{15C49565-7D8B-43DA-AB58-66BF35CEE5F7}"/>
          </ac:spMkLst>
        </pc:spChg>
        <pc:spChg chg="add del mod">
          <ac:chgData name="" userId="" providerId="" clId="Web-{C542B7EB-8ED6-45D2-9273-7181EA15C35E}" dt="2020-01-21T12:29:09.174" v="390"/>
          <ac:spMkLst>
            <pc:docMk/>
            <pc:sldMk cId="1684360555" sldId="264"/>
            <ac:spMk id="14" creationId="{68250B80-C903-415E-A1F5-4176E33EE211}"/>
          </ac:spMkLst>
        </pc:spChg>
        <pc:spChg chg="add del mod">
          <ac:chgData name="" userId="" providerId="" clId="Web-{C542B7EB-8ED6-45D2-9273-7181EA15C35E}" dt="2020-01-21T12:23:02.437" v="337"/>
          <ac:spMkLst>
            <pc:docMk/>
            <pc:sldMk cId="1684360555" sldId="264"/>
            <ac:spMk id="15" creationId="{EA8E1ACA-4698-455C-AA4F-62E627A56E28}"/>
          </ac:spMkLst>
        </pc:spChg>
        <pc:spChg chg="add del mod">
          <ac:chgData name="" userId="" providerId="" clId="Web-{C542B7EB-8ED6-45D2-9273-7181EA15C35E}" dt="2020-01-21T12:29:44.628" v="398"/>
          <ac:spMkLst>
            <pc:docMk/>
            <pc:sldMk cId="1684360555" sldId="264"/>
            <ac:spMk id="16" creationId="{2F484CFA-839B-4C61-B934-59609AEC2BAF}"/>
          </ac:spMkLst>
        </pc:spChg>
        <pc:spChg chg="add mod">
          <ac:chgData name="" userId="" providerId="" clId="Web-{C542B7EB-8ED6-45D2-9273-7181EA15C35E}" dt="2020-01-21T12:29:23.268" v="393" actId="1076"/>
          <ac:spMkLst>
            <pc:docMk/>
            <pc:sldMk cId="1684360555" sldId="264"/>
            <ac:spMk id="17" creationId="{8DF6FBD5-ED1D-4A08-878B-F830335DA82D}"/>
          </ac:spMkLst>
        </pc:spChg>
        <pc:spChg chg="add mod">
          <ac:chgData name="" userId="" providerId="" clId="Web-{C542B7EB-8ED6-45D2-9273-7181EA15C35E}" dt="2020-01-21T12:29:42.909" v="397" actId="1076"/>
          <ac:spMkLst>
            <pc:docMk/>
            <pc:sldMk cId="1684360555" sldId="264"/>
            <ac:spMk id="18" creationId="{CE171233-D123-4E39-8796-B35247798AB5}"/>
          </ac:spMkLst>
        </pc:spChg>
      </pc:sldChg>
      <pc:sldChg chg="modSp">
        <pc:chgData name="" userId="" providerId="" clId="Web-{C542B7EB-8ED6-45D2-9273-7181EA15C35E}" dt="2020-01-21T11:50:39.531" v="59" actId="20577"/>
        <pc:sldMkLst>
          <pc:docMk/>
          <pc:sldMk cId="682973294" sldId="266"/>
        </pc:sldMkLst>
        <pc:spChg chg="mod">
          <ac:chgData name="" userId="" providerId="" clId="Web-{C542B7EB-8ED6-45D2-9273-7181EA15C35E}" dt="2020-01-21T11:50:39.531" v="59" actId="20577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  <pc:docChgLst>
    <pc:chgData clId="Web-{858BF4AA-CEF5-4351-A588-786F0CAB1749}"/>
    <pc:docChg chg="modSld">
      <pc:chgData name="" userId="" providerId="" clId="Web-{858BF4AA-CEF5-4351-A588-786F0CAB1749}" dt="2020-01-23T15:32:10.274" v="33" actId="20577"/>
      <pc:docMkLst>
        <pc:docMk/>
      </pc:docMkLst>
      <pc:sldChg chg="modSp">
        <pc:chgData name="" userId="" providerId="" clId="Web-{858BF4AA-CEF5-4351-A588-786F0CAB1749}" dt="2020-01-23T15:17:23.206" v="23" actId="20577"/>
        <pc:sldMkLst>
          <pc:docMk/>
          <pc:sldMk cId="901411015" sldId="256"/>
        </pc:sldMkLst>
        <pc:spChg chg="mod">
          <ac:chgData name="" userId="" providerId="" clId="Web-{858BF4AA-CEF5-4351-A588-786F0CAB1749}" dt="2020-01-23T15:17:23.206" v="23" actId="20577"/>
          <ac:spMkLst>
            <pc:docMk/>
            <pc:sldMk cId="901411015" sldId="256"/>
            <ac:spMk id="7" creationId="{00000000-0000-0000-0000-000000000000}"/>
          </ac:spMkLst>
        </pc:spChg>
      </pc:sldChg>
      <pc:sldChg chg="modSp">
        <pc:chgData name="" userId="" providerId="" clId="Web-{858BF4AA-CEF5-4351-A588-786F0CAB1749}" dt="2020-01-23T15:18:43.863" v="27" actId="20577"/>
        <pc:sldMkLst>
          <pc:docMk/>
          <pc:sldMk cId="4195260807" sldId="257"/>
        </pc:sldMkLst>
        <pc:spChg chg="mod">
          <ac:chgData name="" userId="" providerId="" clId="Web-{858BF4AA-CEF5-4351-A588-786F0CAB1749}" dt="2020-01-23T15:18:43.863" v="27" actId="20577"/>
          <ac:spMkLst>
            <pc:docMk/>
            <pc:sldMk cId="4195260807" sldId="257"/>
            <ac:spMk id="4" creationId="{00000000-0000-0000-0000-000000000000}"/>
          </ac:spMkLst>
        </pc:spChg>
      </pc:sldChg>
      <pc:sldChg chg="modSp">
        <pc:chgData name="" userId="" providerId="" clId="Web-{858BF4AA-CEF5-4351-A588-786F0CAB1749}" dt="2020-01-23T15:32:10.274" v="32" actId="20577"/>
        <pc:sldMkLst>
          <pc:docMk/>
          <pc:sldMk cId="682973294" sldId="266"/>
        </pc:sldMkLst>
        <pc:spChg chg="mod">
          <ac:chgData name="" userId="" providerId="" clId="Web-{858BF4AA-CEF5-4351-A588-786F0CAB1749}" dt="2020-01-23T15:32:10.274" v="32" actId="20577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  <pc:docChgLst>
    <pc:chgData clId="Web-{B5E93580-417B-405F-AC62-BCAEBF6A7018}"/>
    <pc:docChg chg="modSld sldOrd">
      <pc:chgData name="" userId="" providerId="" clId="Web-{B5E93580-417B-405F-AC62-BCAEBF6A7018}" dt="2020-01-21T14:16:10.620" v="457" actId="14100"/>
      <pc:docMkLst>
        <pc:docMk/>
      </pc:docMkLst>
      <pc:sldChg chg="delSp modSp">
        <pc:chgData name="" userId="" providerId="" clId="Web-{B5E93580-417B-405F-AC62-BCAEBF6A7018}" dt="2020-01-21T13:52:24.643" v="232" actId="20577"/>
        <pc:sldMkLst>
          <pc:docMk/>
          <pc:sldMk cId="856674578" sldId="259"/>
        </pc:sldMkLst>
        <pc:spChg chg="mod">
          <ac:chgData name="" userId="" providerId="" clId="Web-{B5E93580-417B-405F-AC62-BCAEBF6A7018}" dt="2020-01-21T13:52:24.643" v="232" actId="20577"/>
          <ac:spMkLst>
            <pc:docMk/>
            <pc:sldMk cId="856674578" sldId="259"/>
            <ac:spMk id="2" creationId="{00000000-0000-0000-0000-000000000000}"/>
          </ac:spMkLst>
        </pc:spChg>
        <pc:spChg chg="mod">
          <ac:chgData name="" userId="" providerId="" clId="Web-{B5E93580-417B-405F-AC62-BCAEBF6A7018}" dt="2020-01-21T13:45:44.124" v="215" actId="1076"/>
          <ac:spMkLst>
            <pc:docMk/>
            <pc:sldMk cId="856674578" sldId="259"/>
            <ac:spMk id="4" creationId="{00000000-0000-0000-0000-000000000000}"/>
          </ac:spMkLst>
        </pc:spChg>
        <pc:spChg chg="mod">
          <ac:chgData name="" userId="" providerId="" clId="Web-{B5E93580-417B-405F-AC62-BCAEBF6A7018}" dt="2020-01-21T13:45:30.937" v="213" actId="1076"/>
          <ac:spMkLst>
            <pc:docMk/>
            <pc:sldMk cId="856674578" sldId="259"/>
            <ac:spMk id="6" creationId="{00000000-0000-0000-0000-000000000000}"/>
          </ac:spMkLst>
        </pc:spChg>
        <pc:spChg chg="del">
          <ac:chgData name="" userId="" providerId="" clId="Web-{B5E93580-417B-405F-AC62-BCAEBF6A7018}" dt="2020-01-21T13:31:57.635" v="97"/>
          <ac:spMkLst>
            <pc:docMk/>
            <pc:sldMk cId="856674578" sldId="259"/>
            <ac:spMk id="9" creationId="{00000000-0000-0000-0000-000000000000}"/>
          </ac:spMkLst>
        </pc:spChg>
        <pc:spChg chg="mod">
          <ac:chgData name="" userId="" providerId="" clId="Web-{B5E93580-417B-405F-AC62-BCAEBF6A7018}" dt="2020-01-21T13:45:41.359" v="214" actId="1076"/>
          <ac:spMkLst>
            <pc:docMk/>
            <pc:sldMk cId="856674578" sldId="259"/>
            <ac:spMk id="10" creationId="{00000000-0000-0000-0000-000000000000}"/>
          </ac:spMkLst>
        </pc:spChg>
        <pc:spChg chg="mod">
          <ac:chgData name="" userId="" providerId="" clId="Web-{B5E93580-417B-405F-AC62-BCAEBF6A7018}" dt="2020-01-21T13:45:22.812" v="212" actId="1076"/>
          <ac:spMkLst>
            <pc:docMk/>
            <pc:sldMk cId="856674578" sldId="259"/>
            <ac:spMk id="11" creationId="{00000000-0000-0000-0000-000000000000}"/>
          </ac:spMkLst>
        </pc:spChg>
      </pc:sldChg>
      <pc:sldChg chg="addSp delSp modSp">
        <pc:chgData name="" userId="" providerId="" clId="Web-{B5E93580-417B-405F-AC62-BCAEBF6A7018}" dt="2020-01-21T14:05:15.819" v="409" actId="1076"/>
        <pc:sldMkLst>
          <pc:docMk/>
          <pc:sldMk cId="4177669220" sldId="260"/>
        </pc:sldMkLst>
        <pc:spChg chg="del mod">
          <ac:chgData name="" userId="" providerId="" clId="Web-{B5E93580-417B-405F-AC62-BCAEBF6A7018}" dt="2020-01-21T13:51:57.580" v="219"/>
          <ac:spMkLst>
            <pc:docMk/>
            <pc:sldMk cId="4177669220" sldId="260"/>
            <ac:spMk id="2" creationId="{00000000-0000-0000-0000-000000000000}"/>
          </ac:spMkLst>
        </pc:spChg>
        <pc:spChg chg="add mod">
          <ac:chgData name="" userId="" providerId="" clId="Web-{B5E93580-417B-405F-AC62-BCAEBF6A7018}" dt="2020-01-21T13:53:30.846" v="256" actId="20577"/>
          <ac:spMkLst>
            <pc:docMk/>
            <pc:sldMk cId="4177669220" sldId="260"/>
            <ac:spMk id="3" creationId="{5C8914C4-44A1-481C-BADF-C5D9258F191F}"/>
          </ac:spMkLst>
        </pc:spChg>
        <pc:spChg chg="mod">
          <ac:chgData name="" userId="" providerId="" clId="Web-{B5E93580-417B-405F-AC62-BCAEBF6A7018}" dt="2020-01-21T13:58:31.614" v="359" actId="1076"/>
          <ac:spMkLst>
            <pc:docMk/>
            <pc:sldMk cId="4177669220" sldId="260"/>
            <ac:spMk id="4" creationId="{00000000-0000-0000-0000-000000000000}"/>
          </ac:spMkLst>
        </pc:spChg>
        <pc:spChg chg="add del mod">
          <ac:chgData name="" userId="" providerId="" clId="Web-{B5E93580-417B-405F-AC62-BCAEBF6A7018}" dt="2020-01-21T14:00:05.896" v="375"/>
          <ac:spMkLst>
            <pc:docMk/>
            <pc:sldMk cId="4177669220" sldId="260"/>
            <ac:spMk id="5" creationId="{FB65845E-8415-4283-B811-F579BBB32994}"/>
          </ac:spMkLst>
        </pc:spChg>
        <pc:spChg chg="mod">
          <ac:chgData name="" userId="" providerId="" clId="Web-{B5E93580-417B-405F-AC62-BCAEBF6A7018}" dt="2020-01-21T14:01:37.068" v="387" actId="1076"/>
          <ac:spMkLst>
            <pc:docMk/>
            <pc:sldMk cId="4177669220" sldId="260"/>
            <ac:spMk id="6" creationId="{00000000-0000-0000-0000-000000000000}"/>
          </ac:spMkLst>
        </pc:spChg>
        <pc:spChg chg="add mod">
          <ac:chgData name="" userId="" providerId="" clId="Web-{B5E93580-417B-405F-AC62-BCAEBF6A7018}" dt="2020-01-21T14:02:04.349" v="393" actId="14100"/>
          <ac:spMkLst>
            <pc:docMk/>
            <pc:sldMk cId="4177669220" sldId="260"/>
            <ac:spMk id="7" creationId="{23E86289-217B-4E53-866A-ADCB89520C8A}"/>
          </ac:spMkLst>
        </pc:spChg>
        <pc:spChg chg="mod">
          <ac:chgData name="" userId="" providerId="" clId="Web-{B5E93580-417B-405F-AC62-BCAEBF6A7018}" dt="2020-01-21T13:58:26.786" v="358" actId="1076"/>
          <ac:spMkLst>
            <pc:docMk/>
            <pc:sldMk cId="4177669220" sldId="260"/>
            <ac:spMk id="8" creationId="{00000000-0000-0000-0000-000000000000}"/>
          </ac:spMkLst>
        </pc:spChg>
        <pc:spChg chg="add mod">
          <ac:chgData name="" userId="" providerId="" clId="Web-{B5E93580-417B-405F-AC62-BCAEBF6A7018}" dt="2020-01-21T14:03:43.647" v="403" actId="14100"/>
          <ac:spMkLst>
            <pc:docMk/>
            <pc:sldMk cId="4177669220" sldId="260"/>
            <ac:spMk id="9" creationId="{00EA7175-864E-4B48-BDDB-FC47C9585F60}"/>
          </ac:spMkLst>
        </pc:spChg>
        <pc:spChg chg="del">
          <ac:chgData name="" userId="" providerId="" clId="Web-{B5E93580-417B-405F-AC62-BCAEBF6A7018}" dt="2020-01-21T13:56:05.894" v="312"/>
          <ac:spMkLst>
            <pc:docMk/>
            <pc:sldMk cId="4177669220" sldId="260"/>
            <ac:spMk id="11" creationId="{00000000-0000-0000-0000-000000000000}"/>
          </ac:spMkLst>
        </pc:spChg>
        <pc:spChg chg="mod">
          <ac:chgData name="" userId="" providerId="" clId="Web-{B5E93580-417B-405F-AC62-BCAEBF6A7018}" dt="2020-01-21T13:57:24.316" v="348" actId="1076"/>
          <ac:spMkLst>
            <pc:docMk/>
            <pc:sldMk cId="4177669220" sldId="260"/>
            <ac:spMk id="12" creationId="{00000000-0000-0000-0000-000000000000}"/>
          </ac:spMkLst>
        </pc:spChg>
        <pc:spChg chg="add mod">
          <ac:chgData name="" userId="" providerId="" clId="Web-{B5E93580-417B-405F-AC62-BCAEBF6A7018}" dt="2020-01-21T14:01:52.568" v="391" actId="1076"/>
          <ac:spMkLst>
            <pc:docMk/>
            <pc:sldMk cId="4177669220" sldId="260"/>
            <ac:spMk id="13" creationId="{F4AB7424-6437-4D4C-AB86-7FE2ECC77572}"/>
          </ac:spMkLst>
        </pc:spChg>
        <pc:spChg chg="add mod">
          <ac:chgData name="" userId="" providerId="" clId="Web-{B5E93580-417B-405F-AC62-BCAEBF6A7018}" dt="2020-01-21T14:01:57.162" v="392" actId="1076"/>
          <ac:spMkLst>
            <pc:docMk/>
            <pc:sldMk cId="4177669220" sldId="260"/>
            <ac:spMk id="14" creationId="{12AFF4AD-CA88-4957-BD12-DB4185C31CE7}"/>
          </ac:spMkLst>
        </pc:spChg>
        <pc:spChg chg="add mod">
          <ac:chgData name="" userId="" providerId="" clId="Web-{B5E93580-417B-405F-AC62-BCAEBF6A7018}" dt="2020-01-21T13:58:13.301" v="356" actId="1076"/>
          <ac:spMkLst>
            <pc:docMk/>
            <pc:sldMk cId="4177669220" sldId="260"/>
            <ac:spMk id="15" creationId="{F2A8672F-2D2D-4062-A4E7-08A2421E5FF8}"/>
          </ac:spMkLst>
        </pc:spChg>
        <pc:spChg chg="del mod">
          <ac:chgData name="" userId="" providerId="" clId="Web-{B5E93580-417B-405F-AC62-BCAEBF6A7018}" dt="2020-01-21T14:01:42.849" v="389"/>
          <ac:spMkLst>
            <pc:docMk/>
            <pc:sldMk cId="4177669220" sldId="260"/>
            <ac:spMk id="16" creationId="{00000000-0000-0000-0000-000000000000}"/>
          </ac:spMkLst>
        </pc:spChg>
        <pc:spChg chg="add mod">
          <ac:chgData name="" userId="" providerId="" clId="Web-{B5E93580-417B-405F-AC62-BCAEBF6A7018}" dt="2020-01-21T14:05:15.819" v="409" actId="1076"/>
          <ac:spMkLst>
            <pc:docMk/>
            <pc:sldMk cId="4177669220" sldId="260"/>
            <ac:spMk id="18" creationId="{8C6CC351-94AC-4CC1-90C0-B0FAFE6156DB}"/>
          </ac:spMkLst>
        </pc:spChg>
        <pc:spChg chg="del mod">
          <ac:chgData name="" userId="" providerId="" clId="Web-{B5E93580-417B-405F-AC62-BCAEBF6A7018}" dt="2020-01-21T14:01:40.802" v="388"/>
          <ac:spMkLst>
            <pc:docMk/>
            <pc:sldMk cId="4177669220" sldId="260"/>
            <ac:spMk id="19" creationId="{00000000-0000-0000-0000-000000000000}"/>
          </ac:spMkLst>
        </pc:spChg>
      </pc:sldChg>
      <pc:sldChg chg="addSp delSp modSp ord">
        <pc:chgData name="" userId="" providerId="" clId="Web-{B5E93580-417B-405F-AC62-BCAEBF6A7018}" dt="2020-01-21T13:52:28.002" v="235" actId="20577"/>
        <pc:sldMkLst>
          <pc:docMk/>
          <pc:sldMk cId="1846828772" sldId="263"/>
        </pc:sldMkLst>
        <pc:spChg chg="add del mod">
          <ac:chgData name="" userId="" providerId="" clId="Web-{B5E93580-417B-405F-AC62-BCAEBF6A7018}" dt="2020-01-21T13:14:42.128" v="35"/>
          <ac:spMkLst>
            <pc:docMk/>
            <pc:sldMk cId="1846828772" sldId="263"/>
            <ac:spMk id="2" creationId="{B2A5D586-9772-4249-8C2F-4AC484034652}"/>
          </ac:spMkLst>
        </pc:spChg>
        <pc:spChg chg="mod">
          <ac:chgData name="" userId="" providerId="" clId="Web-{B5E93580-417B-405F-AC62-BCAEBF6A7018}" dt="2020-01-21T13:22:21.381" v="88" actId="1076"/>
          <ac:spMkLst>
            <pc:docMk/>
            <pc:sldMk cId="1846828772" sldId="263"/>
            <ac:spMk id="3" creationId="{00000000-0000-0000-0000-000000000000}"/>
          </ac:spMkLst>
        </pc:spChg>
        <pc:spChg chg="mod">
          <ac:chgData name="" userId="" providerId="" clId="Web-{B5E93580-417B-405F-AC62-BCAEBF6A7018}" dt="2020-01-21T13:22:35.225" v="90" actId="14100"/>
          <ac:spMkLst>
            <pc:docMk/>
            <pc:sldMk cId="1846828772" sldId="263"/>
            <ac:spMk id="4" creationId="{00000000-0000-0000-0000-000000000000}"/>
          </ac:spMkLst>
        </pc:spChg>
        <pc:spChg chg="add mod">
          <ac:chgData name="" userId="" providerId="" clId="Web-{B5E93580-417B-405F-AC62-BCAEBF6A7018}" dt="2020-01-21T13:52:28.002" v="235" actId="20577"/>
          <ac:spMkLst>
            <pc:docMk/>
            <pc:sldMk cId="1846828772" sldId="263"/>
            <ac:spMk id="5" creationId="{E353F6EF-F23B-43C4-AF81-22EC9E252893}"/>
          </ac:spMkLst>
        </pc:spChg>
      </pc:sldChg>
      <pc:sldChg chg="delSp modSp">
        <pc:chgData name="" userId="" providerId="" clId="Web-{B5E93580-417B-405F-AC62-BCAEBF6A7018}" dt="2020-01-21T14:16:10.620" v="457" actId="14100"/>
        <pc:sldMkLst>
          <pc:docMk/>
          <pc:sldMk cId="1734513732" sldId="265"/>
        </pc:sldMkLst>
        <pc:spChg chg="mod">
          <ac:chgData name="" userId="" providerId="" clId="Web-{B5E93580-417B-405F-AC62-BCAEBF6A7018}" dt="2020-01-21T14:15:18.292" v="452" actId="1076"/>
          <ac:spMkLst>
            <pc:docMk/>
            <pc:sldMk cId="1734513732" sldId="265"/>
            <ac:spMk id="5" creationId="{00000000-0000-0000-0000-000000000000}"/>
          </ac:spMkLst>
        </pc:spChg>
        <pc:spChg chg="mod">
          <ac:chgData name="" userId="" providerId="" clId="Web-{B5E93580-417B-405F-AC62-BCAEBF6A7018}" dt="2020-01-21T14:16:10.620" v="457" actId="14100"/>
          <ac:spMkLst>
            <pc:docMk/>
            <pc:sldMk cId="1734513732" sldId="265"/>
            <ac:spMk id="6" creationId="{00000000-0000-0000-0000-000000000000}"/>
          </ac:spMkLst>
        </pc:spChg>
        <pc:spChg chg="mod">
          <ac:chgData name="" userId="" providerId="" clId="Web-{B5E93580-417B-405F-AC62-BCAEBF6A7018}" dt="2020-01-21T14:15:12.854" v="451" actId="1076"/>
          <ac:spMkLst>
            <pc:docMk/>
            <pc:sldMk cId="1734513732" sldId="265"/>
            <ac:spMk id="8" creationId="{00000000-0000-0000-0000-000000000000}"/>
          </ac:spMkLst>
        </pc:spChg>
        <pc:spChg chg="del">
          <ac:chgData name="" userId="" providerId="" clId="Web-{B5E93580-417B-405F-AC62-BCAEBF6A7018}" dt="2020-01-21T14:10:44.072" v="412"/>
          <ac:spMkLst>
            <pc:docMk/>
            <pc:sldMk cId="1734513732" sldId="265"/>
            <ac:spMk id="9" creationId="{00000000-0000-0000-0000-000000000000}"/>
          </ac:spMkLst>
        </pc:spChg>
        <pc:spChg chg="del">
          <ac:chgData name="" userId="" providerId="" clId="Web-{B5E93580-417B-405F-AC62-BCAEBF6A7018}" dt="2020-01-21T14:10:36.494" v="411"/>
          <ac:spMkLst>
            <pc:docMk/>
            <pc:sldMk cId="1734513732" sldId="265"/>
            <ac:spMk id="10" creationId="{00000000-0000-0000-0000-000000000000}"/>
          </ac:spMkLst>
        </pc:spChg>
        <pc:spChg chg="del">
          <ac:chgData name="" userId="" providerId="" clId="Web-{B5E93580-417B-405F-AC62-BCAEBF6A7018}" dt="2020-01-21T14:10:34.415" v="410"/>
          <ac:spMkLst>
            <pc:docMk/>
            <pc:sldMk cId="1734513732" sldId="265"/>
            <ac:spMk id="11" creationId="{00000000-0000-0000-0000-000000000000}"/>
          </ac:spMkLst>
        </pc:spChg>
      </pc:sldChg>
      <pc:sldChg chg="modSp">
        <pc:chgData name="" userId="" providerId="" clId="Web-{B5E93580-417B-405F-AC62-BCAEBF6A7018}" dt="2020-01-21T14:05:07.288" v="407" actId="1076"/>
        <pc:sldMkLst>
          <pc:docMk/>
          <pc:sldMk cId="682973294" sldId="266"/>
        </pc:sldMkLst>
        <pc:spChg chg="mod">
          <ac:chgData name="" userId="" providerId="" clId="Web-{B5E93580-417B-405F-AC62-BCAEBF6A7018}" dt="2020-01-21T14:05:07.288" v="407" actId="1076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  <pc:docChgLst>
    <pc:chgData clId="Web-{6E91CFF6-BA44-498A-8C63-F1D82157B58E}"/>
    <pc:docChg chg="modSld sldOrd">
      <pc:chgData name="" userId="" providerId="" clId="Web-{6E91CFF6-BA44-498A-8C63-F1D82157B58E}" dt="2020-01-22T15:00:56.524" v="1002" actId="20577"/>
      <pc:docMkLst>
        <pc:docMk/>
      </pc:docMkLst>
      <pc:sldChg chg="modSp">
        <pc:chgData name="" userId="" providerId="" clId="Web-{6E91CFF6-BA44-498A-8C63-F1D82157B58E}" dt="2020-01-22T13:06:53.903" v="5" actId="20577"/>
        <pc:sldMkLst>
          <pc:docMk/>
          <pc:sldMk cId="901411015" sldId="256"/>
        </pc:sldMkLst>
        <pc:spChg chg="mod">
          <ac:chgData name="" userId="" providerId="" clId="Web-{6E91CFF6-BA44-498A-8C63-F1D82157B58E}" dt="2020-01-22T13:06:53.903" v="5" actId="20577"/>
          <ac:spMkLst>
            <pc:docMk/>
            <pc:sldMk cId="901411015" sldId="256"/>
            <ac:spMk id="7" creationId="{00000000-0000-0000-0000-000000000000}"/>
          </ac:spMkLst>
        </pc:spChg>
      </pc:sldChg>
      <pc:sldChg chg="delSp modSp">
        <pc:chgData name="" userId="" providerId="" clId="Web-{6E91CFF6-BA44-498A-8C63-F1D82157B58E}" dt="2020-01-22T13:20:27.156" v="71"/>
        <pc:sldMkLst>
          <pc:docMk/>
          <pc:sldMk cId="4195260807" sldId="257"/>
        </pc:sldMkLst>
        <pc:spChg chg="del">
          <ac:chgData name="" userId="" providerId="" clId="Web-{6E91CFF6-BA44-498A-8C63-F1D82157B58E}" dt="2020-01-22T13:20:27.156" v="71"/>
          <ac:spMkLst>
            <pc:docMk/>
            <pc:sldMk cId="4195260807" sldId="257"/>
            <ac:spMk id="3" creationId="{00000000-0000-0000-0000-000000000000}"/>
          </ac:spMkLst>
        </pc:spChg>
        <pc:spChg chg="mod">
          <ac:chgData name="" userId="" providerId="" clId="Web-{6E91CFF6-BA44-498A-8C63-F1D82157B58E}" dt="2020-01-22T13:20:20.953" v="70" actId="14100"/>
          <ac:spMkLst>
            <pc:docMk/>
            <pc:sldMk cId="4195260807" sldId="257"/>
            <ac:spMk id="4" creationId="{00000000-0000-0000-0000-000000000000}"/>
          </ac:spMkLst>
        </pc:spChg>
      </pc:sldChg>
      <pc:sldChg chg="addSp delSp modSp ord">
        <pc:chgData name="" userId="" providerId="" clId="Web-{6E91CFF6-BA44-498A-8C63-F1D82157B58E}" dt="2020-01-22T15:00:32.461" v="994" actId="20577"/>
        <pc:sldMkLst>
          <pc:docMk/>
          <pc:sldMk cId="1017069306" sldId="258"/>
        </pc:sldMkLst>
        <pc:spChg chg="mod">
          <ac:chgData name="" userId="" providerId="" clId="Web-{6E91CFF6-BA44-498A-8C63-F1D82157B58E}" dt="2020-01-22T14:44:08.633" v="710" actId="20577"/>
          <ac:spMkLst>
            <pc:docMk/>
            <pc:sldMk cId="1017069306" sldId="258"/>
            <ac:spMk id="2" creationId="{00000000-0000-0000-0000-000000000000}"/>
          </ac:spMkLst>
        </pc:spChg>
        <pc:spChg chg="mod">
          <ac:chgData name="" userId="" providerId="" clId="Web-{6E91CFF6-BA44-498A-8C63-F1D82157B58E}" dt="2020-01-22T14:48:07.793" v="814" actId="14100"/>
          <ac:spMkLst>
            <pc:docMk/>
            <pc:sldMk cId="1017069306" sldId="258"/>
            <ac:spMk id="4" creationId="{00000000-0000-0000-0000-000000000000}"/>
          </ac:spMkLst>
        </pc:spChg>
        <pc:spChg chg="mod">
          <ac:chgData name="" userId="" providerId="" clId="Web-{6E91CFF6-BA44-498A-8C63-F1D82157B58E}" dt="2020-01-22T15:00:32.461" v="994" actId="20577"/>
          <ac:spMkLst>
            <pc:docMk/>
            <pc:sldMk cId="1017069306" sldId="258"/>
            <ac:spMk id="5" creationId="{00000000-0000-0000-0000-000000000000}"/>
          </ac:spMkLst>
        </pc:spChg>
        <pc:spChg chg="mod">
          <ac:chgData name="" userId="" providerId="" clId="Web-{6E91CFF6-BA44-498A-8C63-F1D82157B58E}" dt="2020-01-22T14:48:00.558" v="813" actId="14100"/>
          <ac:spMkLst>
            <pc:docMk/>
            <pc:sldMk cId="1017069306" sldId="258"/>
            <ac:spMk id="6" creationId="{00000000-0000-0000-0000-000000000000}"/>
          </ac:spMkLst>
        </pc:spChg>
        <pc:spChg chg="add del mod">
          <ac:chgData name="" userId="" providerId="" clId="Web-{6E91CFF6-BA44-498A-8C63-F1D82157B58E}" dt="2020-01-22T14:47:53.230" v="812" actId="1076"/>
          <ac:spMkLst>
            <pc:docMk/>
            <pc:sldMk cId="1017069306" sldId="258"/>
            <ac:spMk id="7" creationId="{9789F6BF-CB33-4D52-AF0E-F4F5086627F3}"/>
          </ac:spMkLst>
        </pc:spChg>
      </pc:sldChg>
      <pc:sldChg chg="addSp modSp">
        <pc:chgData name="" userId="" providerId="" clId="Web-{6E91CFF6-BA44-498A-8C63-F1D82157B58E}" dt="2020-01-22T14:37:23.329" v="595" actId="1076"/>
        <pc:sldMkLst>
          <pc:docMk/>
          <pc:sldMk cId="856674578" sldId="259"/>
        </pc:sldMkLst>
        <pc:spChg chg="mod">
          <ac:chgData name="" userId="" providerId="" clId="Web-{6E91CFF6-BA44-498A-8C63-F1D82157B58E}" dt="2020-01-22T14:32:27.387" v="503" actId="14100"/>
          <ac:spMkLst>
            <pc:docMk/>
            <pc:sldMk cId="856674578" sldId="259"/>
            <ac:spMk id="2" creationId="{00000000-0000-0000-0000-000000000000}"/>
          </ac:spMkLst>
        </pc:spChg>
        <pc:spChg chg="mod">
          <ac:chgData name="" userId="" providerId="" clId="Web-{6E91CFF6-BA44-498A-8C63-F1D82157B58E}" dt="2020-01-22T14:35:11.374" v="555" actId="1076"/>
          <ac:spMkLst>
            <pc:docMk/>
            <pc:sldMk cId="856674578" sldId="259"/>
            <ac:spMk id="4" creationId="{00000000-0000-0000-0000-000000000000}"/>
          </ac:spMkLst>
        </pc:spChg>
        <pc:spChg chg="mod">
          <ac:chgData name="" userId="" providerId="" clId="Web-{6E91CFF6-BA44-498A-8C63-F1D82157B58E}" dt="2020-01-22T14:37:23.329" v="595" actId="1076"/>
          <ac:spMkLst>
            <pc:docMk/>
            <pc:sldMk cId="856674578" sldId="259"/>
            <ac:spMk id="6" creationId="{00000000-0000-0000-0000-000000000000}"/>
          </ac:spMkLst>
        </pc:spChg>
        <pc:spChg chg="add mod">
          <ac:chgData name="" userId="" providerId="" clId="Web-{6E91CFF6-BA44-498A-8C63-F1D82157B58E}" dt="2020-01-22T14:37:01.017" v="592" actId="1076"/>
          <ac:spMkLst>
            <pc:docMk/>
            <pc:sldMk cId="856674578" sldId="259"/>
            <ac:spMk id="7" creationId="{0524CD36-B40A-4D1B-8ED4-A6AB2C6AD269}"/>
          </ac:spMkLst>
        </pc:spChg>
        <pc:spChg chg="mod">
          <ac:chgData name="" userId="" providerId="" clId="Web-{6E91CFF6-BA44-498A-8C63-F1D82157B58E}" dt="2020-01-22T14:32:14.387" v="500" actId="1076"/>
          <ac:spMkLst>
            <pc:docMk/>
            <pc:sldMk cId="856674578" sldId="259"/>
            <ac:spMk id="10" creationId="{00000000-0000-0000-0000-000000000000}"/>
          </ac:spMkLst>
        </pc:spChg>
        <pc:spChg chg="mod">
          <ac:chgData name="" userId="" providerId="" clId="Web-{6E91CFF6-BA44-498A-8C63-F1D82157B58E}" dt="2020-01-22T14:37:11.095" v="594" actId="1076"/>
          <ac:spMkLst>
            <pc:docMk/>
            <pc:sldMk cId="856674578" sldId="259"/>
            <ac:spMk id="11" creationId="{00000000-0000-0000-0000-000000000000}"/>
          </ac:spMkLst>
        </pc:spChg>
      </pc:sldChg>
      <pc:sldChg chg="addSp delSp modSp ord">
        <pc:chgData name="" userId="" providerId="" clId="Web-{6E91CFF6-BA44-498A-8C63-F1D82157B58E}" dt="2020-01-22T15:00:56.492" v="1000" actId="20577"/>
        <pc:sldMkLst>
          <pc:docMk/>
          <pc:sldMk cId="4177669220" sldId="260"/>
        </pc:sldMkLst>
        <pc:spChg chg="mod">
          <ac:chgData name="" userId="" providerId="" clId="Web-{6E91CFF6-BA44-498A-8C63-F1D82157B58E}" dt="2020-01-22T14:48:48.168" v="822" actId="20577"/>
          <ac:spMkLst>
            <pc:docMk/>
            <pc:sldMk cId="4177669220" sldId="260"/>
            <ac:spMk id="3" creationId="{5C8914C4-44A1-481C-BADF-C5D9258F191F}"/>
          </ac:spMkLst>
        </pc:spChg>
        <pc:spChg chg="mod">
          <ac:chgData name="" userId="" providerId="" clId="Web-{6E91CFF6-BA44-498A-8C63-F1D82157B58E}" dt="2020-01-22T15:00:42.820" v="995" actId="20577"/>
          <ac:spMkLst>
            <pc:docMk/>
            <pc:sldMk cId="4177669220" sldId="260"/>
            <ac:spMk id="4" creationId="{00000000-0000-0000-0000-000000000000}"/>
          </ac:spMkLst>
        </pc:spChg>
        <pc:spChg chg="del mod">
          <ac:chgData name="" userId="" providerId="" clId="Web-{6E91CFF6-BA44-498A-8C63-F1D82157B58E}" dt="2020-01-22T14:51:25.343" v="863"/>
          <ac:spMkLst>
            <pc:docMk/>
            <pc:sldMk cId="4177669220" sldId="260"/>
            <ac:spMk id="6" creationId="{00000000-0000-0000-0000-000000000000}"/>
          </ac:spMkLst>
        </pc:spChg>
        <pc:spChg chg="mod">
          <ac:chgData name="" userId="" providerId="" clId="Web-{6E91CFF6-BA44-498A-8C63-F1D82157B58E}" dt="2020-01-22T14:58:13.568" v="971" actId="14100"/>
          <ac:spMkLst>
            <pc:docMk/>
            <pc:sldMk cId="4177669220" sldId="260"/>
            <ac:spMk id="7" creationId="{23E86289-217B-4E53-866A-ADCB89520C8A}"/>
          </ac:spMkLst>
        </pc:spChg>
        <pc:spChg chg="del">
          <ac:chgData name="" userId="" providerId="" clId="Web-{6E91CFF6-BA44-498A-8C63-F1D82157B58E}" dt="2020-01-22T14:50:24.357" v="838"/>
          <ac:spMkLst>
            <pc:docMk/>
            <pc:sldMk cId="4177669220" sldId="260"/>
            <ac:spMk id="8" creationId="{00000000-0000-0000-0000-000000000000}"/>
          </ac:spMkLst>
        </pc:spChg>
        <pc:spChg chg="mod">
          <ac:chgData name="" userId="" providerId="" clId="Web-{6E91CFF6-BA44-498A-8C63-F1D82157B58E}" dt="2020-01-22T14:57:12.270" v="965" actId="1076"/>
          <ac:spMkLst>
            <pc:docMk/>
            <pc:sldMk cId="4177669220" sldId="260"/>
            <ac:spMk id="9" creationId="{00EA7175-864E-4B48-BDDB-FC47C9585F60}"/>
          </ac:spMkLst>
        </pc:spChg>
        <pc:spChg chg="del">
          <ac:chgData name="" userId="" providerId="" clId="Web-{6E91CFF6-BA44-498A-8C63-F1D82157B58E}" dt="2020-01-22T14:50:21.108" v="836"/>
          <ac:spMkLst>
            <pc:docMk/>
            <pc:sldMk cId="4177669220" sldId="260"/>
            <ac:spMk id="12" creationId="{00000000-0000-0000-0000-000000000000}"/>
          </ac:spMkLst>
        </pc:spChg>
        <pc:spChg chg="del">
          <ac:chgData name="" userId="" providerId="" clId="Web-{6E91CFF6-BA44-498A-8C63-F1D82157B58E}" dt="2020-01-22T14:50:48.108" v="843"/>
          <ac:spMkLst>
            <pc:docMk/>
            <pc:sldMk cId="4177669220" sldId="260"/>
            <ac:spMk id="13" creationId="{F4AB7424-6437-4D4C-AB86-7FE2ECC77572}"/>
          </ac:spMkLst>
        </pc:spChg>
        <pc:spChg chg="mod">
          <ac:chgData name="" userId="" providerId="" clId="Web-{6E91CFF6-BA44-498A-8C63-F1D82157B58E}" dt="2020-01-22T15:00:56.492" v="1000" actId="20577"/>
          <ac:spMkLst>
            <pc:docMk/>
            <pc:sldMk cId="4177669220" sldId="260"/>
            <ac:spMk id="14" creationId="{12AFF4AD-CA88-4957-BD12-DB4185C31CE7}"/>
          </ac:spMkLst>
        </pc:spChg>
        <pc:spChg chg="del">
          <ac:chgData name="" userId="" providerId="" clId="Web-{6E91CFF6-BA44-498A-8C63-F1D82157B58E}" dt="2020-01-22T14:50:23.045" v="837"/>
          <ac:spMkLst>
            <pc:docMk/>
            <pc:sldMk cId="4177669220" sldId="260"/>
            <ac:spMk id="15" creationId="{F2A8672F-2D2D-4062-A4E7-08A2421E5FF8}"/>
          </ac:spMkLst>
        </pc:spChg>
        <pc:spChg chg="add mod">
          <ac:chgData name="" userId="" providerId="" clId="Web-{6E91CFF6-BA44-498A-8C63-F1D82157B58E}" dt="2020-01-22T15:00:52.664" v="999" actId="20577"/>
          <ac:spMkLst>
            <pc:docMk/>
            <pc:sldMk cId="4177669220" sldId="260"/>
            <ac:spMk id="16" creationId="{6536B652-D0CA-4CD5-BC68-81300737CCA5}"/>
          </ac:spMkLst>
        </pc:spChg>
        <pc:spChg chg="add mod ord">
          <ac:chgData name="" userId="" providerId="" clId="Web-{6E91CFF6-BA44-498A-8C63-F1D82157B58E}" dt="2020-01-22T15:00:46.805" v="996" actId="20577"/>
          <ac:spMkLst>
            <pc:docMk/>
            <pc:sldMk cId="4177669220" sldId="260"/>
            <ac:spMk id="17" creationId="{8B6E8551-3316-44EB-B258-D70683D72177}"/>
          </ac:spMkLst>
        </pc:spChg>
        <pc:spChg chg="mod">
          <ac:chgData name="" userId="" providerId="" clId="Web-{6E91CFF6-BA44-498A-8C63-F1D82157B58E}" dt="2020-01-22T14:58:54.459" v="981" actId="14100"/>
          <ac:spMkLst>
            <pc:docMk/>
            <pc:sldMk cId="4177669220" sldId="260"/>
            <ac:spMk id="18" creationId="{8C6CC351-94AC-4CC1-90C0-B0FAFE6156DB}"/>
          </ac:spMkLst>
        </pc:spChg>
        <pc:spChg chg="add del mod">
          <ac:chgData name="" userId="" providerId="" clId="Web-{6E91CFF6-BA44-498A-8C63-F1D82157B58E}" dt="2020-01-22T14:57:07.145" v="964"/>
          <ac:spMkLst>
            <pc:docMk/>
            <pc:sldMk cId="4177669220" sldId="260"/>
            <ac:spMk id="19" creationId="{9D1FB631-53CC-4950-AD0F-1703E75DEC2F}"/>
          </ac:spMkLst>
        </pc:spChg>
        <pc:spChg chg="add mod">
          <ac:chgData name="" userId="" providerId="" clId="Web-{6E91CFF6-BA44-498A-8C63-F1D82157B58E}" dt="2020-01-22T14:57:03.051" v="962" actId="1076"/>
          <ac:spMkLst>
            <pc:docMk/>
            <pc:sldMk cId="4177669220" sldId="260"/>
            <ac:spMk id="20" creationId="{FB8873E0-84ED-4ABD-AB0C-953F8511417C}"/>
          </ac:spMkLst>
        </pc:spChg>
      </pc:sldChg>
      <pc:sldChg chg="addSp delSp modSp">
        <pc:chgData name="" userId="" providerId="" clId="Web-{6E91CFF6-BA44-498A-8C63-F1D82157B58E}" dt="2020-01-22T13:51:15.121" v="215" actId="14100"/>
        <pc:sldMkLst>
          <pc:docMk/>
          <pc:sldMk cId="1833267861" sldId="261"/>
        </pc:sldMkLst>
        <pc:spChg chg="mod">
          <ac:chgData name="" userId="" providerId="" clId="Web-{6E91CFF6-BA44-498A-8C63-F1D82157B58E}" dt="2020-01-22T13:35:49.081" v="148" actId="1076"/>
          <ac:spMkLst>
            <pc:docMk/>
            <pc:sldMk cId="1833267861" sldId="261"/>
            <ac:spMk id="2" creationId="{00000000-0000-0000-0000-000000000000}"/>
          </ac:spMkLst>
        </pc:spChg>
        <pc:spChg chg="mod">
          <ac:chgData name="" userId="" providerId="" clId="Web-{6E91CFF6-BA44-498A-8C63-F1D82157B58E}" dt="2020-01-22T13:35:53.565" v="149" actId="1076"/>
          <ac:spMkLst>
            <pc:docMk/>
            <pc:sldMk cId="1833267861" sldId="261"/>
            <ac:spMk id="3" creationId="{00000000-0000-0000-0000-000000000000}"/>
          </ac:spMkLst>
        </pc:spChg>
        <pc:spChg chg="add del mod">
          <ac:chgData name="" userId="" providerId="" clId="Web-{6E91CFF6-BA44-498A-8C63-F1D82157B58E}" dt="2020-01-22T13:33:14.094" v="94"/>
          <ac:spMkLst>
            <pc:docMk/>
            <pc:sldMk cId="1833267861" sldId="261"/>
            <ac:spMk id="4" creationId="{CF6E4F88-27F8-4184-88B7-B102C62FF9CE}"/>
          </ac:spMkLst>
        </pc:spChg>
        <pc:spChg chg="add mod">
          <ac:chgData name="" userId="" providerId="" clId="Web-{6E91CFF6-BA44-498A-8C63-F1D82157B58E}" dt="2020-01-22T13:51:15.121" v="215" actId="14100"/>
          <ac:spMkLst>
            <pc:docMk/>
            <pc:sldMk cId="1833267861" sldId="261"/>
            <ac:spMk id="6" creationId="{1D21E69B-0615-4146-9496-7BA7EE2C0797}"/>
          </ac:spMkLst>
        </pc:spChg>
      </pc:sldChg>
      <pc:sldChg chg="addSp modSp ord">
        <pc:chgData name="" userId="" providerId="" clId="Web-{6E91CFF6-BA44-498A-8C63-F1D82157B58E}" dt="2020-01-22T13:50:51.743" v="214" actId="14100"/>
        <pc:sldMkLst>
          <pc:docMk/>
          <pc:sldMk cId="392760118" sldId="262"/>
        </pc:sldMkLst>
        <pc:spChg chg="mod">
          <ac:chgData name="" userId="" providerId="" clId="Web-{6E91CFF6-BA44-498A-8C63-F1D82157B58E}" dt="2020-01-22T13:47:38.412" v="201" actId="1076"/>
          <ac:spMkLst>
            <pc:docMk/>
            <pc:sldMk cId="392760118" sldId="262"/>
            <ac:spMk id="2" creationId="{00000000-0000-0000-0000-000000000000}"/>
          </ac:spMkLst>
        </pc:spChg>
        <pc:spChg chg="mod">
          <ac:chgData name="" userId="" providerId="" clId="Web-{6E91CFF6-BA44-498A-8C63-F1D82157B58E}" dt="2020-01-22T13:49:28.195" v="206" actId="14100"/>
          <ac:spMkLst>
            <pc:docMk/>
            <pc:sldMk cId="392760118" sldId="262"/>
            <ac:spMk id="3" creationId="{00000000-0000-0000-0000-000000000000}"/>
          </ac:spMkLst>
        </pc:spChg>
        <pc:spChg chg="mod">
          <ac:chgData name="" userId="" providerId="" clId="Web-{6E91CFF6-BA44-498A-8C63-F1D82157B58E}" dt="2020-01-22T13:49:34.101" v="207" actId="14100"/>
          <ac:spMkLst>
            <pc:docMk/>
            <pc:sldMk cId="392760118" sldId="262"/>
            <ac:spMk id="4" creationId="{00000000-0000-0000-0000-000000000000}"/>
          </ac:spMkLst>
        </pc:spChg>
        <pc:spChg chg="add mod">
          <ac:chgData name="" userId="" providerId="" clId="Web-{6E91CFF6-BA44-498A-8C63-F1D82157B58E}" dt="2020-01-22T13:50:45.009" v="213" actId="14100"/>
          <ac:spMkLst>
            <pc:docMk/>
            <pc:sldMk cId="392760118" sldId="262"/>
            <ac:spMk id="7" creationId="{E88A6630-E1FC-4CD1-A3EF-F9C73849A1D5}"/>
          </ac:spMkLst>
        </pc:spChg>
        <pc:spChg chg="mod">
          <ac:chgData name="" userId="" providerId="" clId="Web-{6E91CFF6-BA44-498A-8C63-F1D82157B58E}" dt="2020-01-22T13:49:49.211" v="209" actId="14100"/>
          <ac:spMkLst>
            <pc:docMk/>
            <pc:sldMk cId="392760118" sldId="262"/>
            <ac:spMk id="8" creationId="{00000000-0000-0000-0000-000000000000}"/>
          </ac:spMkLst>
        </pc:spChg>
        <pc:spChg chg="mod">
          <ac:chgData name="" userId="" providerId="" clId="Web-{6E91CFF6-BA44-498A-8C63-F1D82157B58E}" dt="2020-01-22T13:50:51.743" v="214" actId="14100"/>
          <ac:spMkLst>
            <pc:docMk/>
            <pc:sldMk cId="392760118" sldId="262"/>
            <ac:spMk id="9" creationId="{00000000-0000-0000-0000-000000000000}"/>
          </ac:spMkLst>
        </pc:spChg>
      </pc:sldChg>
      <pc:sldChg chg="addSp delSp modSp ord">
        <pc:chgData name="" userId="" providerId="" clId="Web-{6E91CFF6-BA44-498A-8C63-F1D82157B58E}" dt="2020-01-22T14:31:12.370" v="493" actId="14100"/>
        <pc:sldMkLst>
          <pc:docMk/>
          <pc:sldMk cId="1846828772" sldId="263"/>
        </pc:sldMkLst>
        <pc:spChg chg="add del">
          <ac:chgData name="" userId="" providerId="" clId="Web-{6E91CFF6-BA44-498A-8C63-F1D82157B58E}" dt="2020-01-22T14:29:09.822" v="460"/>
          <ac:spMkLst>
            <pc:docMk/>
            <pc:sldMk cId="1846828772" sldId="263"/>
            <ac:spMk id="2" creationId="{7504ABBC-1BD8-435D-BE28-D109920C9144}"/>
          </ac:spMkLst>
        </pc:spChg>
        <pc:spChg chg="mod">
          <ac:chgData name="" userId="" providerId="" clId="Web-{6E91CFF6-BA44-498A-8C63-F1D82157B58E}" dt="2020-01-22T14:26:10.319" v="411" actId="20577"/>
          <ac:spMkLst>
            <pc:docMk/>
            <pc:sldMk cId="1846828772" sldId="263"/>
            <ac:spMk id="3" creationId="{00000000-0000-0000-0000-000000000000}"/>
          </ac:spMkLst>
        </pc:spChg>
        <pc:spChg chg="mod">
          <ac:chgData name="" userId="" providerId="" clId="Web-{6E91CFF6-BA44-498A-8C63-F1D82157B58E}" dt="2020-01-22T14:28:03.180" v="449" actId="14100"/>
          <ac:spMkLst>
            <pc:docMk/>
            <pc:sldMk cId="1846828772" sldId="263"/>
            <ac:spMk id="4" creationId="{00000000-0000-0000-0000-000000000000}"/>
          </ac:spMkLst>
        </pc:spChg>
        <pc:spChg chg="mod">
          <ac:chgData name="" userId="" providerId="" clId="Web-{6E91CFF6-BA44-498A-8C63-F1D82157B58E}" dt="2020-01-22T14:28:29.946" v="452" actId="14100"/>
          <ac:spMkLst>
            <pc:docMk/>
            <pc:sldMk cId="1846828772" sldId="263"/>
            <ac:spMk id="5" creationId="{E353F6EF-F23B-43C4-AF81-22EC9E252893}"/>
          </ac:spMkLst>
        </pc:spChg>
        <pc:spChg chg="add mod">
          <ac:chgData name="" userId="" providerId="" clId="Web-{6E91CFF6-BA44-498A-8C63-F1D82157B58E}" dt="2020-01-22T14:28:50.259" v="456" actId="20577"/>
          <ac:spMkLst>
            <pc:docMk/>
            <pc:sldMk cId="1846828772" sldId="263"/>
            <ac:spMk id="6" creationId="{532FE31F-AFDC-4ACC-91E7-662797FF6BDC}"/>
          </ac:spMkLst>
        </pc:spChg>
        <pc:spChg chg="add del">
          <ac:chgData name="" userId="" providerId="" clId="Web-{6E91CFF6-BA44-498A-8C63-F1D82157B58E}" dt="2020-01-22T14:29:19.869" v="462"/>
          <ac:spMkLst>
            <pc:docMk/>
            <pc:sldMk cId="1846828772" sldId="263"/>
            <ac:spMk id="9" creationId="{A297A461-58ED-41A1-89FC-E334546EF14B}"/>
          </ac:spMkLst>
        </pc:spChg>
        <pc:spChg chg="add mod">
          <ac:chgData name="" userId="" providerId="" clId="Web-{6E91CFF6-BA44-498A-8C63-F1D82157B58E}" dt="2020-01-22T14:31:12.370" v="493" actId="14100"/>
          <ac:spMkLst>
            <pc:docMk/>
            <pc:sldMk cId="1846828772" sldId="263"/>
            <ac:spMk id="11" creationId="{25695F41-C578-4A01-8C25-98E5DF6DD32D}"/>
          </ac:spMkLst>
        </pc:spChg>
      </pc:sldChg>
      <pc:sldChg chg="addSp delSp modSp">
        <pc:chgData name="" userId="" providerId="" clId="Web-{6E91CFF6-BA44-498A-8C63-F1D82157B58E}" dt="2020-01-22T14:26:17.460" v="415" actId="20577"/>
        <pc:sldMkLst>
          <pc:docMk/>
          <pc:sldMk cId="1684360555" sldId="264"/>
        </pc:sldMkLst>
        <pc:spChg chg="mod">
          <ac:chgData name="" userId="" providerId="" clId="Web-{6E91CFF6-BA44-498A-8C63-F1D82157B58E}" dt="2020-01-22T14:26:17.460" v="415" actId="20577"/>
          <ac:spMkLst>
            <pc:docMk/>
            <pc:sldMk cId="1684360555" sldId="264"/>
            <ac:spMk id="2" creationId="{00000000-0000-0000-0000-000000000000}"/>
          </ac:spMkLst>
        </pc:spChg>
        <pc:spChg chg="add del">
          <ac:chgData name="" userId="" providerId="" clId="Web-{6E91CFF6-BA44-498A-8C63-F1D82157B58E}" dt="2020-01-22T14:15:28.746" v="291"/>
          <ac:spMkLst>
            <pc:docMk/>
            <pc:sldMk cId="1684360555" sldId="264"/>
            <ac:spMk id="3" creationId="{ECCC095E-A391-43A0-8216-3833A48C129F}"/>
          </ac:spMkLst>
        </pc:spChg>
        <pc:spChg chg="mod">
          <ac:chgData name="" userId="" providerId="" clId="Web-{6E91CFF6-BA44-498A-8C63-F1D82157B58E}" dt="2020-01-22T14:24:56.880" v="401" actId="1076"/>
          <ac:spMkLst>
            <pc:docMk/>
            <pc:sldMk cId="1684360555" sldId="264"/>
            <ac:spMk id="5" creationId="{00000000-0000-0000-0000-000000000000}"/>
          </ac:spMkLst>
        </pc:spChg>
        <pc:spChg chg="mod">
          <ac:chgData name="" userId="" providerId="" clId="Web-{6E91CFF6-BA44-498A-8C63-F1D82157B58E}" dt="2020-01-22T14:25:03.427" v="402" actId="1076"/>
          <ac:spMkLst>
            <pc:docMk/>
            <pc:sldMk cId="1684360555" sldId="264"/>
            <ac:spMk id="7" creationId="{00000000-0000-0000-0000-000000000000}"/>
          </ac:spMkLst>
        </pc:spChg>
        <pc:spChg chg="del">
          <ac:chgData name="" userId="" providerId="" clId="Web-{6E91CFF6-BA44-498A-8C63-F1D82157B58E}" dt="2020-01-22T14:10:34.444" v="244"/>
          <ac:spMkLst>
            <pc:docMk/>
            <pc:sldMk cId="1684360555" sldId="264"/>
            <ac:spMk id="9" creationId="{00000000-0000-0000-0000-000000000000}"/>
          </ac:spMkLst>
        </pc:spChg>
        <pc:spChg chg="del">
          <ac:chgData name="" userId="" providerId="" clId="Web-{6E91CFF6-BA44-498A-8C63-F1D82157B58E}" dt="2020-01-22T14:10:35.350" v="245"/>
          <ac:spMkLst>
            <pc:docMk/>
            <pc:sldMk cId="1684360555" sldId="264"/>
            <ac:spMk id="12" creationId="{2099A594-CF78-48D4-B31D-55710F504474}"/>
          </ac:spMkLst>
        </pc:spChg>
        <pc:spChg chg="del">
          <ac:chgData name="" userId="" providerId="" clId="Web-{6E91CFF6-BA44-498A-8C63-F1D82157B58E}" dt="2020-01-22T14:10:30.608" v="243"/>
          <ac:spMkLst>
            <pc:docMk/>
            <pc:sldMk cId="1684360555" sldId="264"/>
            <ac:spMk id="13" creationId="{15C49565-7D8B-43DA-AB58-66BF35CEE5F7}"/>
          </ac:spMkLst>
        </pc:spChg>
        <pc:spChg chg="del">
          <ac:chgData name="" userId="" providerId="" clId="Web-{6E91CFF6-BA44-498A-8C63-F1D82157B58E}" dt="2020-01-22T14:10:28.842" v="242"/>
          <ac:spMkLst>
            <pc:docMk/>
            <pc:sldMk cId="1684360555" sldId="264"/>
            <ac:spMk id="17" creationId="{8DF6FBD5-ED1D-4A08-878B-F830335DA82D}"/>
          </ac:spMkLst>
        </pc:spChg>
        <pc:spChg chg="del">
          <ac:chgData name="" userId="" providerId="" clId="Web-{6E91CFF6-BA44-498A-8C63-F1D82157B58E}" dt="2020-01-22T14:10:26.436" v="241"/>
          <ac:spMkLst>
            <pc:docMk/>
            <pc:sldMk cId="1684360555" sldId="264"/>
            <ac:spMk id="18" creationId="{CE171233-D123-4E39-8796-B35247798AB5}"/>
          </ac:spMkLst>
        </pc:spChg>
      </pc:sldChg>
      <pc:sldChg chg="addSp delSp modSp ord">
        <pc:chgData name="" userId="" providerId="" clId="Web-{6E91CFF6-BA44-498A-8C63-F1D82157B58E}" dt="2020-01-22T14:43:07.241" v="703" actId="14100"/>
        <pc:sldMkLst>
          <pc:docMk/>
          <pc:sldMk cId="1734513732" sldId="265"/>
        </pc:sldMkLst>
        <pc:spChg chg="add mod">
          <ac:chgData name="" userId="" providerId="" clId="Web-{6E91CFF6-BA44-498A-8C63-F1D82157B58E}" dt="2020-01-22T14:39:34.925" v="631" actId="1076"/>
          <ac:spMkLst>
            <pc:docMk/>
            <pc:sldMk cId="1734513732" sldId="265"/>
            <ac:spMk id="2" creationId="{430F65B4-F236-44CF-B637-6A8E33CF99F0}"/>
          </ac:spMkLst>
        </pc:spChg>
        <pc:spChg chg="add del mod">
          <ac:chgData name="" userId="" providerId="" clId="Web-{6E91CFF6-BA44-498A-8C63-F1D82157B58E}" dt="2020-01-22T14:41:57.474" v="691"/>
          <ac:spMkLst>
            <pc:docMk/>
            <pc:sldMk cId="1734513732" sldId="265"/>
            <ac:spMk id="3" creationId="{EF357922-E2B4-4DA5-A5F8-B4BAC902303B}"/>
          </ac:spMkLst>
        </pc:spChg>
        <pc:spChg chg="add mod">
          <ac:chgData name="" userId="" providerId="" clId="Web-{6E91CFF6-BA44-498A-8C63-F1D82157B58E}" dt="2020-01-22T14:43:00.913" v="702" actId="14100"/>
          <ac:spMkLst>
            <pc:docMk/>
            <pc:sldMk cId="1734513732" sldId="265"/>
            <ac:spMk id="4" creationId="{1BCCF345-20AD-43CB-9A06-250A354DCE76}"/>
          </ac:spMkLst>
        </pc:spChg>
        <pc:spChg chg="mod">
          <ac:chgData name="" userId="" providerId="" clId="Web-{6E91CFF6-BA44-498A-8C63-F1D82157B58E}" dt="2020-01-22T14:42:29.569" v="696" actId="1076"/>
          <ac:spMkLst>
            <pc:docMk/>
            <pc:sldMk cId="1734513732" sldId="265"/>
            <ac:spMk id="5" creationId="{00000000-0000-0000-0000-000000000000}"/>
          </ac:spMkLst>
        </pc:spChg>
        <pc:spChg chg="del">
          <ac:chgData name="" userId="" providerId="" clId="Web-{6E91CFF6-BA44-498A-8C63-F1D82157B58E}" dt="2020-01-22T14:38:51.800" v="618"/>
          <ac:spMkLst>
            <pc:docMk/>
            <pc:sldMk cId="1734513732" sldId="265"/>
            <ac:spMk id="6" creationId="{00000000-0000-0000-0000-000000000000}"/>
          </ac:spMkLst>
        </pc:spChg>
        <pc:spChg chg="add mod">
          <ac:chgData name="" userId="" providerId="" clId="Web-{6E91CFF6-BA44-498A-8C63-F1D82157B58E}" dt="2020-01-22T14:43:07.241" v="703" actId="14100"/>
          <ac:spMkLst>
            <pc:docMk/>
            <pc:sldMk cId="1734513732" sldId="265"/>
            <ac:spMk id="7" creationId="{277A527C-27C4-46B7-B01E-BC152553C863}"/>
          </ac:spMkLst>
        </pc:spChg>
        <pc:spChg chg="del mod">
          <ac:chgData name="" userId="" providerId="" clId="Web-{6E91CFF6-BA44-498A-8C63-F1D82157B58E}" dt="2020-01-22T14:38:50.253" v="617"/>
          <ac:spMkLst>
            <pc:docMk/>
            <pc:sldMk cId="1734513732" sldId="265"/>
            <ac:spMk id="8" creationId="{00000000-0000-0000-0000-000000000000}"/>
          </ac:spMkLst>
        </pc:spChg>
        <pc:spChg chg="add mod">
          <ac:chgData name="" userId="" providerId="" clId="Web-{6E91CFF6-BA44-498A-8C63-F1D82157B58E}" dt="2020-01-22T14:42:48.835" v="700" actId="1076"/>
          <ac:spMkLst>
            <pc:docMk/>
            <pc:sldMk cId="1734513732" sldId="265"/>
            <ac:spMk id="10" creationId="{EFE7AAD8-B44F-4439-8FF8-54920B336F75}"/>
          </ac:spMkLst>
        </pc:spChg>
        <pc:spChg chg="add mod">
          <ac:chgData name="" userId="" providerId="" clId="Web-{6E91CFF6-BA44-498A-8C63-F1D82157B58E}" dt="2020-01-22T14:42:25.037" v="695" actId="14100"/>
          <ac:spMkLst>
            <pc:docMk/>
            <pc:sldMk cId="1734513732" sldId="265"/>
            <ac:spMk id="13" creationId="{B1B91A25-0BBE-4878-8754-DB34E9B1075F}"/>
          </ac:spMkLst>
        </pc:spChg>
      </pc:sldChg>
      <pc:sldChg chg="modSp">
        <pc:chgData name="" userId="" providerId="" clId="Web-{6E91CFF6-BA44-498A-8C63-F1D82157B58E}" dt="2020-01-22T13:10:36.740" v="35" actId="20577"/>
        <pc:sldMkLst>
          <pc:docMk/>
          <pc:sldMk cId="682973294" sldId="266"/>
        </pc:sldMkLst>
        <pc:spChg chg="mod">
          <ac:chgData name="" userId="" providerId="" clId="Web-{6E91CFF6-BA44-498A-8C63-F1D82157B58E}" dt="2020-01-22T13:10:36.740" v="35" actId="20577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  <pc:docChgLst>
    <pc:chgData clId="Web-{75798D1A-F64B-49EA-BD42-9F62B41744FF}"/>
    <pc:docChg chg="modSld sldOrd">
      <pc:chgData name="" userId="" providerId="" clId="Web-{75798D1A-F64B-49EA-BD42-9F62B41744FF}" dt="2020-01-23T17:51:48.178" v="1437"/>
      <pc:docMkLst>
        <pc:docMk/>
      </pc:docMkLst>
      <pc:sldChg chg="delSp modSp ord">
        <pc:chgData name="" userId="" providerId="" clId="Web-{75798D1A-F64B-49EA-BD42-9F62B41744FF}" dt="2020-01-23T16:47:16.953" v="558" actId="14100"/>
        <pc:sldMkLst>
          <pc:docMk/>
          <pc:sldMk cId="1017069306" sldId="258"/>
        </pc:sldMkLst>
        <pc:spChg chg="mod">
          <ac:chgData name="" userId="" providerId="" clId="Web-{75798D1A-F64B-49EA-BD42-9F62B41744FF}" dt="2020-01-23T16:43:06.871" v="500" actId="20577"/>
          <ac:spMkLst>
            <pc:docMk/>
            <pc:sldMk cId="1017069306" sldId="258"/>
            <ac:spMk id="2" creationId="{00000000-0000-0000-0000-000000000000}"/>
          </ac:spMkLst>
        </pc:spChg>
        <pc:spChg chg="mod">
          <ac:chgData name="" userId="" providerId="" clId="Web-{75798D1A-F64B-49EA-BD42-9F62B41744FF}" dt="2020-01-23T16:46:50.825" v="553" actId="1076"/>
          <ac:spMkLst>
            <pc:docMk/>
            <pc:sldMk cId="1017069306" sldId="258"/>
            <ac:spMk id="4" creationId="{00000000-0000-0000-0000-000000000000}"/>
          </ac:spMkLst>
        </pc:spChg>
        <pc:spChg chg="mod">
          <ac:chgData name="" userId="" providerId="" clId="Web-{75798D1A-F64B-49EA-BD42-9F62B41744FF}" dt="2020-01-23T16:47:00.560" v="555" actId="14100"/>
          <ac:spMkLst>
            <pc:docMk/>
            <pc:sldMk cId="1017069306" sldId="258"/>
            <ac:spMk id="5" creationId="{00000000-0000-0000-0000-000000000000}"/>
          </ac:spMkLst>
        </pc:spChg>
        <pc:spChg chg="mod">
          <ac:chgData name="" userId="" providerId="" clId="Web-{75798D1A-F64B-49EA-BD42-9F62B41744FF}" dt="2020-01-23T16:47:16.953" v="558" actId="14100"/>
          <ac:spMkLst>
            <pc:docMk/>
            <pc:sldMk cId="1017069306" sldId="258"/>
            <ac:spMk id="6" creationId="{00000000-0000-0000-0000-000000000000}"/>
          </ac:spMkLst>
        </pc:spChg>
        <pc:spChg chg="del">
          <ac:chgData name="" userId="" providerId="" clId="Web-{75798D1A-F64B-49EA-BD42-9F62B41744FF}" dt="2020-01-23T16:43:22.308" v="503"/>
          <ac:spMkLst>
            <pc:docMk/>
            <pc:sldMk cId="1017069306" sldId="258"/>
            <ac:spMk id="7" creationId="{9789F6BF-CB33-4D52-AF0E-F4F5086627F3}"/>
          </ac:spMkLst>
        </pc:spChg>
      </pc:sldChg>
      <pc:sldChg chg="delSp modSp">
        <pc:chgData name="" userId="" providerId="" clId="Web-{75798D1A-F64B-49EA-BD42-9F62B41744FF}" dt="2020-01-23T17:22:54.105" v="965" actId="14100"/>
        <pc:sldMkLst>
          <pc:docMk/>
          <pc:sldMk cId="856674578" sldId="259"/>
        </pc:sldMkLst>
        <pc:spChg chg="mod">
          <ac:chgData name="" userId="" providerId="" clId="Web-{75798D1A-F64B-49EA-BD42-9F62B41744FF}" dt="2020-01-23T17:19:04.556" v="874"/>
          <ac:spMkLst>
            <pc:docMk/>
            <pc:sldMk cId="856674578" sldId="259"/>
            <ac:spMk id="2" creationId="{00000000-0000-0000-0000-000000000000}"/>
          </ac:spMkLst>
        </pc:spChg>
        <pc:spChg chg="mod">
          <ac:chgData name="" userId="" providerId="" clId="Web-{75798D1A-F64B-49EA-BD42-9F62B41744FF}" dt="2020-01-23T17:22:54.105" v="965" actId="14100"/>
          <ac:spMkLst>
            <pc:docMk/>
            <pc:sldMk cId="856674578" sldId="259"/>
            <ac:spMk id="4" creationId="{00000000-0000-0000-0000-000000000000}"/>
          </ac:spMkLst>
        </pc:spChg>
        <pc:spChg chg="del mod">
          <ac:chgData name="" userId="" providerId="" clId="Web-{75798D1A-F64B-49EA-BD42-9F62B41744FF}" dt="2020-01-23T17:13:14.351" v="777"/>
          <ac:spMkLst>
            <pc:docMk/>
            <pc:sldMk cId="856674578" sldId="259"/>
            <ac:spMk id="6" creationId="{00000000-0000-0000-0000-000000000000}"/>
          </ac:spMkLst>
        </pc:spChg>
        <pc:spChg chg="del">
          <ac:chgData name="" userId="" providerId="" clId="Web-{75798D1A-F64B-49EA-BD42-9F62B41744FF}" dt="2020-01-23T17:10:42.225" v="720"/>
          <ac:spMkLst>
            <pc:docMk/>
            <pc:sldMk cId="856674578" sldId="259"/>
            <ac:spMk id="7" creationId="{0524CD36-B40A-4D1B-8ED4-A6AB2C6AD269}"/>
          </ac:spMkLst>
        </pc:spChg>
        <pc:spChg chg="del">
          <ac:chgData name="" userId="" providerId="" clId="Web-{75798D1A-F64B-49EA-BD42-9F62B41744FF}" dt="2020-01-23T17:10:21.022" v="716"/>
          <ac:spMkLst>
            <pc:docMk/>
            <pc:sldMk cId="856674578" sldId="259"/>
            <ac:spMk id="10" creationId="{00000000-0000-0000-0000-000000000000}"/>
          </ac:spMkLst>
        </pc:spChg>
        <pc:spChg chg="del mod">
          <ac:chgData name="" userId="" providerId="" clId="Web-{75798D1A-F64B-49EA-BD42-9F62B41744FF}" dt="2020-01-23T17:15:24.414" v="805"/>
          <ac:spMkLst>
            <pc:docMk/>
            <pc:sldMk cId="856674578" sldId="259"/>
            <ac:spMk id="11" creationId="{00000000-0000-0000-0000-000000000000}"/>
          </ac:spMkLst>
        </pc:spChg>
      </pc:sldChg>
      <pc:sldChg chg="addSp delSp modSp">
        <pc:chgData name="" userId="" providerId="" clId="Web-{75798D1A-F64B-49EA-BD42-9F62B41744FF}" dt="2020-01-23T17:51:48.178" v="1437"/>
        <pc:sldMkLst>
          <pc:docMk/>
          <pc:sldMk cId="4177669220" sldId="260"/>
        </pc:sldMkLst>
        <pc:spChg chg="add del mod">
          <ac:chgData name="" userId="" providerId="" clId="Web-{75798D1A-F64B-49EA-BD42-9F62B41744FF}" dt="2020-01-23T17:48:01.646" v="1388"/>
          <ac:spMkLst>
            <pc:docMk/>
            <pc:sldMk cId="4177669220" sldId="260"/>
            <ac:spMk id="2" creationId="{A4B08844-46DD-4A73-94E4-C2575001FDA9}"/>
          </ac:spMkLst>
        </pc:spChg>
        <pc:spChg chg="mod ord">
          <ac:chgData name="" userId="" providerId="" clId="Web-{75798D1A-F64B-49EA-BD42-9F62B41744FF}" dt="2020-01-23T17:50:44.381" v="1424" actId="20577"/>
          <ac:spMkLst>
            <pc:docMk/>
            <pc:sldMk cId="4177669220" sldId="260"/>
            <ac:spMk id="3" creationId="{5C8914C4-44A1-481C-BADF-C5D9258F191F}"/>
          </ac:spMkLst>
        </pc:spChg>
        <pc:spChg chg="add del mod">
          <ac:chgData name="" userId="" providerId="" clId="Web-{75798D1A-F64B-49EA-BD42-9F62B41744FF}" dt="2020-01-23T17:50:58.897" v="1428" actId="14100"/>
          <ac:spMkLst>
            <pc:docMk/>
            <pc:sldMk cId="4177669220" sldId="260"/>
            <ac:spMk id="4" creationId="{00000000-0000-0000-0000-000000000000}"/>
          </ac:spMkLst>
        </pc:spChg>
        <pc:spChg chg="add mod">
          <ac:chgData name="" userId="" providerId="" clId="Web-{75798D1A-F64B-49EA-BD42-9F62B41744FF}" dt="2020-01-23T17:51:48.178" v="1437"/>
          <ac:spMkLst>
            <pc:docMk/>
            <pc:sldMk cId="4177669220" sldId="260"/>
            <ac:spMk id="5" creationId="{A3B6A3E3-5DD5-4780-A8E6-35E2037F36D5}"/>
          </ac:spMkLst>
        </pc:spChg>
        <pc:spChg chg="del mod">
          <ac:chgData name="" userId="" providerId="" clId="Web-{75798D1A-F64B-49EA-BD42-9F62B41744FF}" dt="2020-01-23T17:51:17.944" v="1431"/>
          <ac:spMkLst>
            <pc:docMk/>
            <pc:sldMk cId="4177669220" sldId="260"/>
            <ac:spMk id="7" creationId="{23E86289-217B-4E53-866A-ADCB89520C8A}"/>
          </ac:spMkLst>
        </pc:spChg>
        <pc:spChg chg="del mod">
          <ac:chgData name="" userId="" providerId="" clId="Web-{75798D1A-F64B-49EA-BD42-9F62B41744FF}" dt="2020-01-23T17:42:39.487" v="1278"/>
          <ac:spMkLst>
            <pc:docMk/>
            <pc:sldMk cId="4177669220" sldId="260"/>
            <ac:spMk id="9" creationId="{00EA7175-864E-4B48-BDDB-FC47C9585F60}"/>
          </ac:spMkLst>
        </pc:spChg>
        <pc:spChg chg="add del">
          <ac:chgData name="" userId="" providerId="" clId="Web-{75798D1A-F64B-49EA-BD42-9F62B41744FF}" dt="2020-01-23T17:46:29.551" v="1355"/>
          <ac:spMkLst>
            <pc:docMk/>
            <pc:sldMk cId="4177669220" sldId="260"/>
            <ac:spMk id="13" creationId="{B69CA561-74C5-4538-A339-7793DAD26DBE}"/>
          </ac:spMkLst>
        </pc:spChg>
        <pc:spChg chg="add del mod ord">
          <ac:chgData name="" userId="" providerId="" clId="Web-{75798D1A-F64B-49EA-BD42-9F62B41744FF}" dt="2020-01-23T17:50:50.397" v="1426" actId="14100"/>
          <ac:spMkLst>
            <pc:docMk/>
            <pc:sldMk cId="4177669220" sldId="260"/>
            <ac:spMk id="14" creationId="{12AFF4AD-CA88-4957-BD12-DB4185C31CE7}"/>
          </ac:spMkLst>
        </pc:spChg>
        <pc:spChg chg="del mod">
          <ac:chgData name="" userId="" providerId="" clId="Web-{75798D1A-F64B-49EA-BD42-9F62B41744FF}" dt="2020-01-23T17:37:40.986" v="1148"/>
          <ac:spMkLst>
            <pc:docMk/>
            <pc:sldMk cId="4177669220" sldId="260"/>
            <ac:spMk id="16" creationId="{6536B652-D0CA-4CD5-BC68-81300737CCA5}"/>
          </ac:spMkLst>
        </pc:spChg>
        <pc:spChg chg="del mod">
          <ac:chgData name="" userId="" providerId="" clId="Web-{75798D1A-F64B-49EA-BD42-9F62B41744FF}" dt="2020-01-23T17:42:36.722" v="1276"/>
          <ac:spMkLst>
            <pc:docMk/>
            <pc:sldMk cId="4177669220" sldId="260"/>
            <ac:spMk id="17" creationId="{8B6E8551-3316-44EB-B258-D70683D72177}"/>
          </ac:spMkLst>
        </pc:spChg>
        <pc:spChg chg="del mod">
          <ac:chgData name="" userId="" providerId="" clId="Web-{75798D1A-F64B-49EA-BD42-9F62B41744FF}" dt="2020-01-23T17:42:38.644" v="1277"/>
          <ac:spMkLst>
            <pc:docMk/>
            <pc:sldMk cId="4177669220" sldId="260"/>
            <ac:spMk id="18" creationId="{8C6CC351-94AC-4CC1-90C0-B0FAFE6156DB}"/>
          </ac:spMkLst>
        </pc:spChg>
        <pc:spChg chg="del mod">
          <ac:chgData name="" userId="" providerId="" clId="Web-{75798D1A-F64B-49EA-BD42-9F62B41744FF}" dt="2020-01-23T17:42:40.112" v="1279"/>
          <ac:spMkLst>
            <pc:docMk/>
            <pc:sldMk cId="4177669220" sldId="260"/>
            <ac:spMk id="20" creationId="{FB8873E0-84ED-4ABD-AB0C-953F8511417C}"/>
          </ac:spMkLst>
        </pc:spChg>
      </pc:sldChg>
      <pc:sldChg chg="addSp modSp">
        <pc:chgData name="" userId="" providerId="" clId="Web-{75798D1A-F64B-49EA-BD42-9F62B41744FF}" dt="2020-01-23T16:06:11.012" v="61" actId="1076"/>
        <pc:sldMkLst>
          <pc:docMk/>
          <pc:sldMk cId="1833267861" sldId="261"/>
        </pc:sldMkLst>
        <pc:spChg chg="mod">
          <ac:chgData name="" userId="" providerId="" clId="Web-{75798D1A-F64B-49EA-BD42-9F62B41744FF}" dt="2020-01-23T16:06:02.137" v="58" actId="1076"/>
          <ac:spMkLst>
            <pc:docMk/>
            <pc:sldMk cId="1833267861" sldId="261"/>
            <ac:spMk id="2" creationId="{00000000-0000-0000-0000-000000000000}"/>
          </ac:spMkLst>
        </pc:spChg>
        <pc:spChg chg="mod">
          <ac:chgData name="" userId="" providerId="" clId="Web-{75798D1A-F64B-49EA-BD42-9F62B41744FF}" dt="2020-01-23T16:06:04.278" v="59" actId="1076"/>
          <ac:spMkLst>
            <pc:docMk/>
            <pc:sldMk cId="1833267861" sldId="261"/>
            <ac:spMk id="3" creationId="{00000000-0000-0000-0000-000000000000}"/>
          </ac:spMkLst>
        </pc:spChg>
        <pc:spChg chg="add mod">
          <ac:chgData name="" userId="" providerId="" clId="Web-{75798D1A-F64B-49EA-BD42-9F62B41744FF}" dt="2020-01-23T16:06:11.012" v="61" actId="1076"/>
          <ac:spMkLst>
            <pc:docMk/>
            <pc:sldMk cId="1833267861" sldId="261"/>
            <ac:spMk id="4" creationId="{F6934FC6-BB3A-4D98-A2DE-AB11FA9FD742}"/>
          </ac:spMkLst>
        </pc:spChg>
        <pc:spChg chg="mod">
          <ac:chgData name="" userId="" providerId="" clId="Web-{75798D1A-F64B-49EA-BD42-9F62B41744FF}" dt="2020-01-23T16:06:08.434" v="60" actId="14100"/>
          <ac:spMkLst>
            <pc:docMk/>
            <pc:sldMk cId="1833267861" sldId="261"/>
            <ac:spMk id="6" creationId="{1D21E69B-0615-4146-9496-7BA7EE2C0797}"/>
          </ac:spMkLst>
        </pc:spChg>
      </pc:sldChg>
      <pc:sldChg chg="addSp delSp modSp ord">
        <pc:chgData name="" userId="" providerId="" clId="Web-{75798D1A-F64B-49EA-BD42-9F62B41744FF}" dt="2020-01-23T16:42:42.074" v="486"/>
        <pc:sldMkLst>
          <pc:docMk/>
          <pc:sldMk cId="392760118" sldId="262"/>
        </pc:sldMkLst>
        <pc:spChg chg="mod">
          <ac:chgData name="" userId="" providerId="" clId="Web-{75798D1A-F64B-49EA-BD42-9F62B41744FF}" dt="2020-01-23T16:35:52.337" v="409" actId="20577"/>
          <ac:spMkLst>
            <pc:docMk/>
            <pc:sldMk cId="392760118" sldId="262"/>
            <ac:spMk id="2" creationId="{00000000-0000-0000-0000-000000000000}"/>
          </ac:spMkLst>
        </pc:spChg>
        <pc:spChg chg="del mod">
          <ac:chgData name="" userId="" providerId="" clId="Web-{75798D1A-F64B-49EA-BD42-9F62B41744FF}" dt="2020-01-23T16:27:11.943" v="231"/>
          <ac:spMkLst>
            <pc:docMk/>
            <pc:sldMk cId="392760118" sldId="262"/>
            <ac:spMk id="3" creationId="{00000000-0000-0000-0000-000000000000}"/>
          </ac:spMkLst>
        </pc:spChg>
        <pc:spChg chg="add del mod">
          <ac:chgData name="" userId="" providerId="" clId="Web-{75798D1A-F64B-49EA-BD42-9F62B41744FF}" dt="2020-01-23T16:40:18.807" v="475" actId="14100"/>
          <ac:spMkLst>
            <pc:docMk/>
            <pc:sldMk cId="392760118" sldId="262"/>
            <ac:spMk id="4" creationId="{00000000-0000-0000-0000-000000000000}"/>
          </ac:spMkLst>
        </pc:spChg>
        <pc:spChg chg="add del mod">
          <ac:chgData name="" userId="" providerId="" clId="Web-{75798D1A-F64B-49EA-BD42-9F62B41744FF}" dt="2020-01-23T16:33:38.586" v="361"/>
          <ac:spMkLst>
            <pc:docMk/>
            <pc:sldMk cId="392760118" sldId="262"/>
            <ac:spMk id="5" creationId="{B29EF11A-35D7-4A8C-B556-399313FE376D}"/>
          </ac:spMkLst>
        </pc:spChg>
        <pc:spChg chg="add del mod">
          <ac:chgData name="" userId="" providerId="" clId="Web-{75798D1A-F64B-49EA-BD42-9F62B41744FF}" dt="2020-01-23T16:33:48.226" v="365"/>
          <ac:spMkLst>
            <pc:docMk/>
            <pc:sldMk cId="392760118" sldId="262"/>
            <ac:spMk id="6" creationId="{1413B810-6720-4D42-BB7D-28A1B5EA97E1}"/>
          </ac:spMkLst>
        </pc:spChg>
        <pc:spChg chg="mod">
          <ac:chgData name="" userId="" providerId="" clId="Web-{75798D1A-F64B-49EA-BD42-9F62B41744FF}" dt="2020-01-23T16:41:24.495" v="484" actId="14100"/>
          <ac:spMkLst>
            <pc:docMk/>
            <pc:sldMk cId="392760118" sldId="262"/>
            <ac:spMk id="7" creationId="{E88A6630-E1FC-4CD1-A3EF-F9C73849A1D5}"/>
          </ac:spMkLst>
        </pc:spChg>
        <pc:spChg chg="del mod">
          <ac:chgData name="" userId="" providerId="" clId="Web-{75798D1A-F64B-49EA-BD42-9F62B41744FF}" dt="2020-01-23T16:31:55.054" v="308"/>
          <ac:spMkLst>
            <pc:docMk/>
            <pc:sldMk cId="392760118" sldId="262"/>
            <ac:spMk id="8" creationId="{00000000-0000-0000-0000-000000000000}"/>
          </ac:spMkLst>
        </pc:spChg>
        <pc:spChg chg="del mod">
          <ac:chgData name="" userId="" providerId="" clId="Web-{75798D1A-F64B-49EA-BD42-9F62B41744FF}" dt="2020-01-23T16:31:32.444" v="301"/>
          <ac:spMkLst>
            <pc:docMk/>
            <pc:sldMk cId="392760118" sldId="262"/>
            <ac:spMk id="9" creationId="{00000000-0000-0000-0000-000000000000}"/>
          </ac:spMkLst>
        </pc:spChg>
      </pc:sldChg>
      <pc:sldChg chg="addSp delSp modSp">
        <pc:chgData name="" userId="" providerId="" clId="Web-{75798D1A-F64B-49EA-BD42-9F62B41744FF}" dt="2020-01-23T17:22:42.886" v="961" actId="20577"/>
        <pc:sldMkLst>
          <pc:docMk/>
          <pc:sldMk cId="1846828772" sldId="263"/>
        </pc:sldMkLst>
        <pc:spChg chg="add del mod">
          <ac:chgData name="" userId="" providerId="" clId="Web-{75798D1A-F64B-49EA-BD42-9F62B41744FF}" dt="2020-01-23T16:57:10.220" v="610"/>
          <ac:spMkLst>
            <pc:docMk/>
            <pc:sldMk cId="1846828772" sldId="263"/>
            <ac:spMk id="2" creationId="{C785AE57-884B-4728-B374-BEA2879B7A71}"/>
          </ac:spMkLst>
        </pc:spChg>
        <pc:spChg chg="mod">
          <ac:chgData name="" userId="" providerId="" clId="Web-{75798D1A-F64B-49EA-BD42-9F62B41744FF}" dt="2020-01-23T17:22:42.886" v="961" actId="20577"/>
          <ac:spMkLst>
            <pc:docMk/>
            <pc:sldMk cId="1846828772" sldId="263"/>
            <ac:spMk id="3" creationId="{00000000-0000-0000-0000-000000000000}"/>
          </ac:spMkLst>
        </pc:spChg>
        <pc:spChg chg="mod">
          <ac:chgData name="" userId="" providerId="" clId="Web-{75798D1A-F64B-49EA-BD42-9F62B41744FF}" dt="2020-01-23T17:06:28.286" v="692" actId="14100"/>
          <ac:spMkLst>
            <pc:docMk/>
            <pc:sldMk cId="1846828772" sldId="263"/>
            <ac:spMk id="4" creationId="{00000000-0000-0000-0000-000000000000}"/>
          </ac:spMkLst>
        </pc:spChg>
        <pc:spChg chg="del">
          <ac:chgData name="" userId="" providerId="" clId="Web-{75798D1A-F64B-49EA-BD42-9F62B41744FF}" dt="2020-01-23T16:54:12.484" v="571"/>
          <ac:spMkLst>
            <pc:docMk/>
            <pc:sldMk cId="1846828772" sldId="263"/>
            <ac:spMk id="5" creationId="{E353F6EF-F23B-43C4-AF81-22EC9E252893}"/>
          </ac:spMkLst>
        </pc:spChg>
        <pc:spChg chg="del">
          <ac:chgData name="" userId="" providerId="" clId="Web-{75798D1A-F64B-49EA-BD42-9F62B41744FF}" dt="2020-01-23T16:54:15.531" v="572"/>
          <ac:spMkLst>
            <pc:docMk/>
            <pc:sldMk cId="1846828772" sldId="263"/>
            <ac:spMk id="6" creationId="{532FE31F-AFDC-4ACC-91E7-662797FF6BDC}"/>
          </ac:spMkLst>
        </pc:spChg>
        <pc:spChg chg="add del mod">
          <ac:chgData name="" userId="" providerId="" clId="Web-{75798D1A-F64B-49EA-BD42-9F62B41744FF}" dt="2020-01-23T16:57:22.220" v="619"/>
          <ac:spMkLst>
            <pc:docMk/>
            <pc:sldMk cId="1846828772" sldId="263"/>
            <ac:spMk id="7" creationId="{2E33769F-74B6-4374-94C4-FEBC6FF68241}"/>
          </ac:spMkLst>
        </pc:spChg>
        <pc:spChg chg="add del mod">
          <ac:chgData name="" userId="" providerId="" clId="Web-{75798D1A-F64B-49EA-BD42-9F62B41744FF}" dt="2020-01-23T17:00:10.455" v="637"/>
          <ac:spMkLst>
            <pc:docMk/>
            <pc:sldMk cId="1846828772" sldId="263"/>
            <ac:spMk id="8" creationId="{C269942B-8B54-4FDC-A16D-FE031CC704A2}"/>
          </ac:spMkLst>
        </pc:spChg>
        <pc:spChg chg="add del mod">
          <ac:chgData name="" userId="" providerId="" clId="Web-{75798D1A-F64B-49EA-BD42-9F62B41744FF}" dt="2020-01-23T17:03:16.519" v="673"/>
          <ac:spMkLst>
            <pc:docMk/>
            <pc:sldMk cId="1846828772" sldId="263"/>
            <ac:spMk id="9" creationId="{A0F45AFC-7B60-414E-9705-BA47A35E6C60}"/>
          </ac:spMkLst>
        </pc:spChg>
        <pc:spChg chg="add del mod">
          <ac:chgData name="" userId="" providerId="" clId="Web-{75798D1A-F64B-49EA-BD42-9F62B41744FF}" dt="2020-01-23T17:02:21.487" v="662"/>
          <ac:spMkLst>
            <pc:docMk/>
            <pc:sldMk cId="1846828772" sldId="263"/>
            <ac:spMk id="10" creationId="{F02D4E88-CF73-45C8-8675-BBF9221AA0A3}"/>
          </ac:spMkLst>
        </pc:spChg>
        <pc:spChg chg="mod">
          <ac:chgData name="" userId="" providerId="" clId="Web-{75798D1A-F64B-49EA-BD42-9F62B41744FF}" dt="2020-01-23T17:06:33.583" v="694" actId="1076"/>
          <ac:spMkLst>
            <pc:docMk/>
            <pc:sldMk cId="1846828772" sldId="263"/>
            <ac:spMk id="11" creationId="{25695F41-C578-4A01-8C25-98E5DF6DD32D}"/>
          </ac:spMkLst>
        </pc:spChg>
        <pc:spChg chg="add mod">
          <ac:chgData name="" userId="" providerId="" clId="Web-{75798D1A-F64B-49EA-BD42-9F62B41744FF}" dt="2020-01-23T17:08:29.662" v="703" actId="14100"/>
          <ac:spMkLst>
            <pc:docMk/>
            <pc:sldMk cId="1846828772" sldId="263"/>
            <ac:spMk id="12" creationId="{E390417B-0DF5-4ABF-9078-0E7A4691A585}"/>
          </ac:spMkLst>
        </pc:spChg>
        <pc:spChg chg="add mod">
          <ac:chgData name="" userId="" providerId="" clId="Web-{75798D1A-F64B-49EA-BD42-9F62B41744FF}" dt="2020-01-23T17:08:32.490" v="704" actId="14100"/>
          <ac:spMkLst>
            <pc:docMk/>
            <pc:sldMk cId="1846828772" sldId="263"/>
            <ac:spMk id="13" creationId="{918EC962-3529-4DBC-A6F7-1CE2969FF6D3}"/>
          </ac:spMkLst>
        </pc:spChg>
        <pc:spChg chg="add del mod">
          <ac:chgData name="" userId="" providerId="" clId="Web-{75798D1A-F64B-49EA-BD42-9F62B41744FF}" dt="2020-01-23T17:07:16.927" v="698"/>
          <ac:spMkLst>
            <pc:docMk/>
            <pc:sldMk cId="1846828772" sldId="263"/>
            <ac:spMk id="14" creationId="{8C5F6661-B459-444B-AD11-BD7537B551F2}"/>
          </ac:spMkLst>
        </pc:spChg>
        <pc:spChg chg="add mod">
          <ac:chgData name="" userId="" providerId="" clId="Web-{75798D1A-F64B-49EA-BD42-9F62B41744FF}" dt="2020-01-23T17:08:36.130" v="705" actId="14100"/>
          <ac:spMkLst>
            <pc:docMk/>
            <pc:sldMk cId="1846828772" sldId="263"/>
            <ac:spMk id="15" creationId="{557279F0-D17F-44FE-8BC2-771B71746120}"/>
          </ac:spMkLst>
        </pc:spChg>
      </pc:sldChg>
      <pc:sldChg chg="addSp delSp modSp ord">
        <pc:chgData name="" userId="" providerId="" clId="Web-{75798D1A-F64B-49EA-BD42-9F62B41744FF}" dt="2020-01-23T16:23:19.613" v="207" actId="14100"/>
        <pc:sldMkLst>
          <pc:docMk/>
          <pc:sldMk cId="1684360555" sldId="264"/>
        </pc:sldMkLst>
        <pc:spChg chg="del">
          <ac:chgData name="" userId="" providerId="" clId="Web-{75798D1A-F64B-49EA-BD42-9F62B41744FF}" dt="2020-01-23T16:12:43.984" v="74"/>
          <ac:spMkLst>
            <pc:docMk/>
            <pc:sldMk cId="1684360555" sldId="264"/>
            <ac:spMk id="2" creationId="{00000000-0000-0000-0000-000000000000}"/>
          </ac:spMkLst>
        </pc:spChg>
        <pc:spChg chg="add mod">
          <ac:chgData name="" userId="" providerId="" clId="Web-{75798D1A-F64B-49EA-BD42-9F62B41744FF}" dt="2020-01-23T16:23:19.613" v="207" actId="14100"/>
          <ac:spMkLst>
            <pc:docMk/>
            <pc:sldMk cId="1684360555" sldId="264"/>
            <ac:spMk id="3" creationId="{BEC0ED7C-0678-4F95-BF18-F3FD71B0D5E2}"/>
          </ac:spMkLst>
        </pc:spChg>
        <pc:spChg chg="mod">
          <ac:chgData name="" userId="" providerId="" clId="Web-{75798D1A-F64B-49EA-BD42-9F62B41744FF}" dt="2020-01-23T16:21:43.503" v="190" actId="20577"/>
          <ac:spMkLst>
            <pc:docMk/>
            <pc:sldMk cId="1684360555" sldId="264"/>
            <ac:spMk id="5" creationId="{00000000-0000-0000-0000-000000000000}"/>
          </ac:spMkLst>
        </pc:spChg>
        <pc:spChg chg="mod">
          <ac:chgData name="" userId="" providerId="" clId="Web-{75798D1A-F64B-49EA-BD42-9F62B41744FF}" dt="2020-01-23T16:21:30.253" v="186" actId="14100"/>
          <ac:spMkLst>
            <pc:docMk/>
            <pc:sldMk cId="1684360555" sldId="264"/>
            <ac:spMk id="7" creationId="{00000000-0000-0000-0000-000000000000}"/>
          </ac:spMkLst>
        </pc:spChg>
      </pc:sldChg>
      <pc:sldChg chg="addSp delSp modSp">
        <pc:chgData name="" userId="" providerId="" clId="Web-{75798D1A-F64B-49EA-BD42-9F62B41744FF}" dt="2020-01-23T17:32:24.233" v="1075" actId="1076"/>
        <pc:sldMkLst>
          <pc:docMk/>
          <pc:sldMk cId="1734513732" sldId="265"/>
        </pc:sldMkLst>
        <pc:spChg chg="mod">
          <ac:chgData name="" userId="" providerId="" clId="Web-{75798D1A-F64B-49EA-BD42-9F62B41744FF}" dt="2020-01-23T17:24:38.730" v="985" actId="1076"/>
          <ac:spMkLst>
            <pc:docMk/>
            <pc:sldMk cId="1734513732" sldId="265"/>
            <ac:spMk id="2" creationId="{430F65B4-F236-44CF-B637-6A8E33CF99F0}"/>
          </ac:spMkLst>
        </pc:spChg>
        <pc:spChg chg="del mod">
          <ac:chgData name="" userId="" providerId="" clId="Web-{75798D1A-F64B-49EA-BD42-9F62B41744FF}" dt="2020-01-23T17:31:41.171" v="1068"/>
          <ac:spMkLst>
            <pc:docMk/>
            <pc:sldMk cId="1734513732" sldId="265"/>
            <ac:spMk id="4" creationId="{1BCCF345-20AD-43CB-9A06-250A354DCE76}"/>
          </ac:spMkLst>
        </pc:spChg>
        <pc:spChg chg="mod">
          <ac:chgData name="" userId="" providerId="" clId="Web-{75798D1A-F64B-49EA-BD42-9F62B41744FF}" dt="2020-01-23T17:32:17.280" v="1074" actId="14100"/>
          <ac:spMkLst>
            <pc:docMk/>
            <pc:sldMk cId="1734513732" sldId="265"/>
            <ac:spMk id="5" creationId="{00000000-0000-0000-0000-000000000000}"/>
          </ac:spMkLst>
        </pc:spChg>
        <pc:spChg chg="mod">
          <ac:chgData name="" userId="" providerId="" clId="Web-{75798D1A-F64B-49EA-BD42-9F62B41744FF}" dt="2020-01-23T17:32:11.718" v="1073" actId="14100"/>
          <ac:spMkLst>
            <pc:docMk/>
            <pc:sldMk cId="1734513732" sldId="265"/>
            <ac:spMk id="7" creationId="{277A527C-27C4-46B7-B01E-BC152553C863}"/>
          </ac:spMkLst>
        </pc:spChg>
        <pc:spChg chg="add mod">
          <ac:chgData name="" userId="" providerId="" clId="Web-{75798D1A-F64B-49EA-BD42-9F62B41744FF}" dt="2020-01-23T17:32:03.561" v="1072" actId="1076"/>
          <ac:spMkLst>
            <pc:docMk/>
            <pc:sldMk cId="1734513732" sldId="265"/>
            <ac:spMk id="8" creationId="{47686EAC-0EDF-4F7B-B021-97751D6E7FCA}"/>
          </ac:spMkLst>
        </pc:spChg>
        <pc:spChg chg="add mod">
          <ac:chgData name="" userId="" providerId="" clId="Web-{75798D1A-F64B-49EA-BD42-9F62B41744FF}" dt="2020-01-23T17:32:24.233" v="1075" actId="1076"/>
          <ac:spMkLst>
            <pc:docMk/>
            <pc:sldMk cId="1734513732" sldId="265"/>
            <ac:spMk id="9" creationId="{47686EAC-0EDF-4F7B-B021-97751D6E7FCA}"/>
          </ac:spMkLst>
        </pc:spChg>
        <pc:spChg chg="del">
          <ac:chgData name="" userId="" providerId="" clId="Web-{75798D1A-F64B-49EA-BD42-9F62B41744FF}" dt="2020-01-23T17:22:10.589" v="945"/>
          <ac:spMkLst>
            <pc:docMk/>
            <pc:sldMk cId="1734513732" sldId="265"/>
            <ac:spMk id="10" creationId="{EFE7AAD8-B44F-4439-8FF8-54920B336F75}"/>
          </ac:spMkLst>
        </pc:spChg>
        <pc:spChg chg="del">
          <ac:chgData name="" userId="" providerId="" clId="Web-{75798D1A-F64B-49EA-BD42-9F62B41744FF}" dt="2020-01-23T17:22:03.495" v="943"/>
          <ac:spMkLst>
            <pc:docMk/>
            <pc:sldMk cId="1734513732" sldId="265"/>
            <ac:spMk id="13" creationId="{B1B91A25-0BBE-4878-8754-DB34E9B1075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94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3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55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53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55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13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67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95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55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04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4DFF-0894-4BE3-B323-6510529BE3F8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1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86953" y="406740"/>
            <a:ext cx="5372584" cy="1166566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/>
              <a:t>КАЗАХСКИЙ НАЦИОНАЛЬНЫЙ УНИВЕРСИТЕТ ИМ. АЛЬ-ФАРАБИ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72" y="303085"/>
            <a:ext cx="1906832" cy="1441601"/>
          </a:xfrm>
          <a:prstGeom prst="ellipse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186953" y="1624135"/>
            <a:ext cx="5372583" cy="808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/>
              <a:t>Высшая школа экономики и бизнеса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186112" y="2575027"/>
            <a:ext cx="5516299" cy="8484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700" b="1" dirty="0"/>
              <a:t>«</a:t>
            </a:r>
            <a:r>
              <a:rPr lang="ru-RU" sz="2700" b="1" dirty="0">
                <a:ea typeface="+mj-lt"/>
                <a:cs typeface="+mj-lt"/>
              </a:rPr>
              <a:t>Организация финансирования</a:t>
            </a:r>
            <a:r>
              <a:rPr lang="ru-RU" sz="2700" b="1" dirty="0"/>
              <a:t> инвестиций»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01240" y="3569250"/>
            <a:ext cx="5363617" cy="8880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/>
              <a:t>к.э.н., </a:t>
            </a:r>
            <a:r>
              <a:rPr lang="ru-RU" sz="2400" b="1" dirty="0" err="1"/>
              <a:t>и.о</a:t>
            </a:r>
            <a:r>
              <a:rPr lang="ru-RU" sz="2400" b="1" dirty="0"/>
              <a:t>. доцента</a:t>
            </a:r>
          </a:p>
        </p:txBody>
      </p:sp>
    </p:spTree>
    <p:extLst>
      <p:ext uri="{BB962C8B-B14F-4D97-AF65-F5344CB8AC3E}">
        <p14:creationId xmlns:p14="http://schemas.microsoft.com/office/powerpoint/2010/main" val="90141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12AFF4AD-CA88-4957-BD12-DB4185C31CE7}"/>
              </a:ext>
            </a:extLst>
          </p:cNvPr>
          <p:cNvSpPr txBox="1"/>
          <p:nvPr/>
        </p:nvSpPr>
        <p:spPr>
          <a:xfrm>
            <a:off x="3201527" y="1904444"/>
            <a:ext cx="5787688" cy="1276945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~привлечение прямых инвестиций;</a:t>
            </a:r>
          </a:p>
          <a:p>
            <a:pPr algn="r"/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координация деятельности по ~реализации проектов;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C8914C4-44A1-481C-BADF-C5D9258F191F}"/>
              </a:ext>
            </a:extLst>
          </p:cNvPr>
          <p:cNvSpPr/>
          <p:nvPr/>
        </p:nvSpPr>
        <p:spPr>
          <a:xfrm>
            <a:off x="3202779" y="97276"/>
            <a:ext cx="5574504" cy="189282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Государственный Комитет по инвестициям </a:t>
            </a:r>
            <a:r>
              <a:rPr lang="ru-RU" sz="2300" dirty="0">
                <a:ea typeface="+mn-lt"/>
                <a:cs typeface="+mn-lt"/>
              </a:rPr>
              <a:t>- единственный гос. орган, уполномоченный осуществлять государственную поддержку прямых инвестиций. </a:t>
            </a:r>
            <a:r>
              <a:rPr lang="ru-RU" sz="2300" b="1" dirty="0">
                <a:ea typeface="+mn-lt"/>
                <a:cs typeface="+mn-lt"/>
              </a:rPr>
              <a:t>Основные функции:</a:t>
            </a:r>
            <a:endParaRPr lang="ru-RU" sz="2300" b="1" dirty="0">
              <a:cs typeface="Arial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00402" y="3051919"/>
            <a:ext cx="3229518" cy="1998713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~обеспечение документов для реализации проекта;</a:t>
            </a:r>
            <a:endParaRPr lang="ru-RU" sz="230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ru-RU" sz="2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~контроль за реализацией проектов.</a:t>
            </a:r>
            <a:endParaRPr lang="ru-RU" sz="2300">
              <a:solidFill>
                <a:schemeClr val="tx1"/>
              </a:solidFill>
              <a:cs typeface="Arial"/>
            </a:endParaRPr>
          </a:p>
        </p:txBody>
      </p:sp>
      <p:sp>
        <p:nvSpPr>
          <p:cNvPr id="5" name="Стрелка: изогнутая влево 4">
            <a:extLst>
              <a:ext uri="{FF2B5EF4-FFF2-40B4-BE49-F238E27FC236}">
                <a16:creationId xmlns:a16="http://schemas.microsoft.com/office/drawing/2014/main" id="{A3B6A3E3-5DD5-4780-A8E6-35E2037F36D5}"/>
              </a:ext>
            </a:extLst>
          </p:cNvPr>
          <p:cNvSpPr/>
          <p:nvPr/>
        </p:nvSpPr>
        <p:spPr>
          <a:xfrm>
            <a:off x="8085296" y="1649349"/>
            <a:ext cx="467202" cy="501777"/>
          </a:xfrm>
          <a:prstGeom prst="curved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669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19449" y="337784"/>
            <a:ext cx="5514975" cy="430887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Источники:</a:t>
            </a:r>
          </a:p>
          <a:p>
            <a:pPr algn="just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/>
              <a:buChar char="•"/>
            </a:pPr>
            <a:r>
              <a:rPr lang="ru-RU" sz="2400" dirty="0" err="1">
                <a:ea typeface="+mn-lt"/>
                <a:cs typeface="+mn-lt"/>
              </a:rPr>
              <a:t>Гитман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Л.Дж</a:t>
            </a:r>
            <a:r>
              <a:rPr lang="ru-RU" sz="2400" dirty="0">
                <a:ea typeface="+mn-lt"/>
                <a:cs typeface="+mn-lt"/>
              </a:rPr>
              <a:t>., </a:t>
            </a:r>
            <a:r>
              <a:rPr lang="ru-RU" sz="2400" dirty="0" err="1">
                <a:ea typeface="+mn-lt"/>
                <a:cs typeface="+mn-lt"/>
              </a:rPr>
              <a:t>Джонн</a:t>
            </a:r>
            <a:r>
              <a:rPr lang="ru-RU" sz="2400" dirty="0">
                <a:ea typeface="+mn-lt"/>
                <a:cs typeface="+mn-lt"/>
              </a:rPr>
              <a:t> М.Д. Основы инвестирования: Пер. с англ. - М.:   Дело,2013.</a:t>
            </a:r>
            <a:endParaRPr lang="ru-RU">
              <a:cs typeface="Arial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ea typeface="+mn-lt"/>
                <a:cs typeface="+mn-lt"/>
              </a:rPr>
              <a:t>Гейдаров М.М. Финансирование и кредитование инвестиции. – Алматы: Алматинский коммерческий институт, 2013.</a:t>
            </a:r>
            <a:endParaRPr lang="ru-RU" dirty="0">
              <a:ea typeface="+mn-lt"/>
              <a:cs typeface="+mn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ea typeface="+mn-lt"/>
                <a:cs typeface="+mn-lt"/>
              </a:rPr>
              <a:t>Закон РК «Об инвестициях» от 8 января 2003г. № 373-11</a:t>
            </a:r>
            <a:endParaRPr lang="ru-RU" sz="24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973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209366" y="514351"/>
            <a:ext cx="5439334" cy="4048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>
                <a:latin typeface="Arial"/>
                <a:cs typeface="Arial"/>
              </a:rPr>
              <a:t>Лекция 3. </a:t>
            </a:r>
            <a:r>
              <a:rPr lang="ru-RU" sz="3200" b="1" dirty="0">
                <a:ea typeface="+mj-lt"/>
                <a:cs typeface="+mj-lt"/>
              </a:rPr>
              <a:t>Структурно-инвестиционная политика государства в условиях рыночной экономики</a:t>
            </a:r>
            <a:endParaRPr lang="ru-RU" sz="32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5260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6119" y="225866"/>
            <a:ext cx="5610225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Инвестиционный климат</a:t>
            </a:r>
            <a:r>
              <a:rPr lang="ru-RU" sz="2400" dirty="0">
                <a:ea typeface="+mn-lt"/>
                <a:cs typeface="+mn-lt"/>
              </a:rPr>
              <a:t> – это среда, в которой протекают инвестиционные процессы. </a:t>
            </a:r>
            <a:endParaRPr lang="ru-RU" dirty="0">
              <a:ea typeface="+mn-lt"/>
              <a:cs typeface="+mn-lt"/>
            </a:endParaRPr>
          </a:p>
        </p:txBody>
      </p:sp>
      <p:sp>
        <p:nvSpPr>
          <p:cNvPr id="3" name="Табличка 2"/>
          <p:cNvSpPr/>
          <p:nvPr/>
        </p:nvSpPr>
        <p:spPr>
          <a:xfrm>
            <a:off x="3438525" y="1569246"/>
            <a:ext cx="5403056" cy="1245394"/>
          </a:xfrm>
          <a:prstGeom prst="plaque">
            <a:avLst>
              <a:gd name="adj" fmla="val 13456"/>
            </a:avLst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0000"/>
                </a:solidFill>
                <a:ea typeface="+mn-lt"/>
                <a:cs typeface="+mn-lt"/>
              </a:rPr>
              <a:t>Факторы, оказывающие влияние на инвестиционный климат:</a:t>
            </a:r>
            <a:endParaRPr lang="ru-RU" b="1">
              <a:solidFill>
                <a:srgbClr val="000000"/>
              </a:solidFill>
              <a:cs typeface="Arial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1D21E69B-0615-4146-9496-7BA7EE2C0797}"/>
              </a:ext>
            </a:extLst>
          </p:cNvPr>
          <p:cNvSpPr/>
          <p:nvPr/>
        </p:nvSpPr>
        <p:spPr>
          <a:xfrm>
            <a:off x="3440905" y="3237602"/>
            <a:ext cx="2943227" cy="169872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Объективные;</a:t>
            </a:r>
            <a:endParaRPr lang="ru-RU"/>
          </a:p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cs typeface="Arial"/>
              </a:rPr>
              <a:t>Субъективные.</a:t>
            </a:r>
          </a:p>
        </p:txBody>
      </p:sp>
      <p:sp>
        <p:nvSpPr>
          <p:cNvPr id="4" name="Стрелка: вниз 3">
            <a:extLst>
              <a:ext uri="{FF2B5EF4-FFF2-40B4-BE49-F238E27FC236}">
                <a16:creationId xmlns:a16="http://schemas.microsoft.com/office/drawing/2014/main" id="{F6934FC6-BB3A-4D98-A2DE-AB11FA9FD742}"/>
              </a:ext>
            </a:extLst>
          </p:cNvPr>
          <p:cNvSpPr/>
          <p:nvPr/>
        </p:nvSpPr>
        <p:spPr>
          <a:xfrm>
            <a:off x="3993928" y="2811208"/>
            <a:ext cx="377476" cy="506922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26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440905" y="1844572"/>
            <a:ext cx="3278980" cy="3106045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Выражается через:</a:t>
            </a:r>
          </a:p>
          <a:p>
            <a:pPr marL="342900" indent="-342900" algn="just">
              <a:buFont typeface="Arial"/>
              <a:buChar char="•"/>
            </a:pPr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законодательные гарантии;</a:t>
            </a:r>
          </a:p>
          <a:p>
            <a:pPr marL="342900" indent="-342900" algn="just">
              <a:buFont typeface="Arial"/>
              <a:buChar char="•"/>
            </a:pPr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установление систем льгот и преференций;</a:t>
            </a:r>
            <a:endParaRPr lang="ru-RU" dirty="0">
              <a:solidFill>
                <a:srgbClr val="000000"/>
              </a:solidFill>
              <a:ea typeface="+mn-lt"/>
              <a:cs typeface="+mn-lt"/>
            </a:endParaRPr>
          </a:p>
          <a:p>
            <a:pPr marL="342900" indent="-342900" algn="just">
              <a:buFont typeface="Arial"/>
              <a:buChar char="•"/>
            </a:pPr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наличие специального гос. органа.</a:t>
            </a: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3442059" y="147637"/>
            <a:ext cx="5320941" cy="1590677"/>
          </a:xfrm>
          <a:prstGeom prst="round1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>
                <a:solidFill>
                  <a:srgbClr val="000000"/>
                </a:solidFill>
                <a:ea typeface="+mn-lt"/>
                <a:cs typeface="+mn-lt"/>
              </a:rPr>
              <a:t>Цель государственной поддержки прямых инвестиций</a:t>
            </a:r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 - создание благоприятного инвестиционного климата.</a:t>
            </a:r>
            <a:endParaRPr lang="ru-RU" sz="23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3" name="Стрелка: изогнутая влево 2">
            <a:extLst>
              <a:ext uri="{FF2B5EF4-FFF2-40B4-BE49-F238E27FC236}">
                <a16:creationId xmlns:a16="http://schemas.microsoft.com/office/drawing/2014/main" id="{BEC0ED7C-0678-4F95-BF18-F3FD71B0D5E2}"/>
              </a:ext>
            </a:extLst>
          </p:cNvPr>
          <p:cNvSpPr/>
          <p:nvPr/>
        </p:nvSpPr>
        <p:spPr>
          <a:xfrm>
            <a:off x="6677977" y="1556481"/>
            <a:ext cx="695802" cy="1266158"/>
          </a:xfrm>
          <a:prstGeom prst="curved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360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00412" y="97278"/>
            <a:ext cx="5550032" cy="193899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Инвестиционная политика</a:t>
            </a:r>
            <a:r>
              <a:rPr lang="ru-RU" sz="2400" dirty="0">
                <a:ea typeface="+mn-lt"/>
                <a:cs typeface="+mn-lt"/>
              </a:rPr>
              <a:t> – это деятельность государства, направленная на стимулирование инвестиционной активности в стране.</a:t>
            </a:r>
          </a:p>
          <a:p>
            <a:pPr algn="just"/>
            <a:r>
              <a:rPr lang="ru-RU" sz="2400" b="1" dirty="0">
                <a:cs typeface="Arial"/>
              </a:rPr>
              <a:t>Содержание политики делится по:</a:t>
            </a:r>
          </a:p>
        </p:txBody>
      </p:sp>
      <p:sp>
        <p:nvSpPr>
          <p:cNvPr id="4" name="Пятиугольник 3"/>
          <p:cNvSpPr/>
          <p:nvPr/>
        </p:nvSpPr>
        <p:spPr>
          <a:xfrm flipH="1">
            <a:off x="3645693" y="1973394"/>
            <a:ext cx="5207127" cy="1184145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dirty="0">
                <a:solidFill>
                  <a:srgbClr val="000000"/>
                </a:solidFill>
                <a:ea typeface="+mn-lt"/>
                <a:cs typeface="+mn-lt"/>
              </a:rPr>
              <a:t>~характеру проблем;</a:t>
            </a:r>
          </a:p>
          <a:p>
            <a:r>
              <a:rPr lang="ru-RU" sz="2200" dirty="0">
                <a:solidFill>
                  <a:srgbClr val="000000"/>
                </a:solidFill>
                <a:cs typeface="Arial"/>
              </a:rPr>
              <a:t>~направлению деятельности гос-ва;</a:t>
            </a:r>
          </a:p>
          <a:p>
            <a:r>
              <a:rPr lang="ru-RU" sz="2200" dirty="0">
                <a:solidFill>
                  <a:srgbClr val="000000"/>
                </a:solidFill>
                <a:cs typeface="Arial"/>
              </a:rPr>
              <a:t>~источнику полномочий;</a:t>
            </a:r>
          </a:p>
        </p:txBody>
      </p:sp>
      <p:sp>
        <p:nvSpPr>
          <p:cNvPr id="7" name="Пятиугольник 7">
            <a:extLst>
              <a:ext uri="{FF2B5EF4-FFF2-40B4-BE49-F238E27FC236}">
                <a16:creationId xmlns:a16="http://schemas.microsoft.com/office/drawing/2014/main" id="{E88A6630-E1FC-4CD1-A3EF-F9C73849A1D5}"/>
              </a:ext>
            </a:extLst>
          </p:cNvPr>
          <p:cNvSpPr/>
          <p:nvPr/>
        </p:nvSpPr>
        <p:spPr>
          <a:xfrm>
            <a:off x="3257553" y="3286127"/>
            <a:ext cx="4045742" cy="1652587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dirty="0">
                <a:solidFill>
                  <a:srgbClr val="000000"/>
                </a:solidFill>
                <a:ea typeface="+mn-lt"/>
                <a:cs typeface="+mn-lt"/>
              </a:rPr>
              <a:t>~сферам и отраслям экономики;</a:t>
            </a:r>
          </a:p>
          <a:p>
            <a:r>
              <a:rPr lang="ru-RU" sz="2200" dirty="0">
                <a:solidFill>
                  <a:srgbClr val="000000"/>
                </a:solidFill>
                <a:ea typeface="+mn-lt"/>
                <a:cs typeface="+mn-lt"/>
              </a:rPr>
              <a:t>~методам регулирования;</a:t>
            </a:r>
          </a:p>
          <a:p>
            <a:r>
              <a:rPr lang="ru-RU" sz="2200" dirty="0">
                <a:solidFill>
                  <a:srgbClr val="000000"/>
                </a:solidFill>
                <a:ea typeface="+mn-lt"/>
                <a:cs typeface="+mn-lt"/>
              </a:rPr>
              <a:t>~инструментам воздействия. </a:t>
            </a:r>
            <a:endParaRPr lang="ru-RU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60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1825" y="175859"/>
            <a:ext cx="5648325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Основные направления инвестиционной политики:</a:t>
            </a:r>
            <a:endParaRPr lang="ru-RU" b="1" dirty="0">
              <a:cs typeface="Arial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3171826" y="1005311"/>
            <a:ext cx="5648324" cy="1056852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1. Стимулирование накопления и создание благоприятного климата для инвестиций.</a:t>
            </a:r>
            <a:endParaRPr lang="ru-RU" sz="24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3171826" y="2142914"/>
            <a:ext cx="4471986" cy="1415655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2. Содействие повышению эффективности инвестиции, разработка и реализация мер.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3174207" y="3640932"/>
            <a:ext cx="3524251" cy="1409448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3. Увеличение объемов государственных инвестиций.</a:t>
            </a:r>
            <a:endParaRPr lang="ru-RU" sz="240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7069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09924" y="140141"/>
            <a:ext cx="5667374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Принципы инвестиционной политики:</a:t>
            </a:r>
            <a:endParaRPr lang="ru-RU" b="1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3209925" y="938215"/>
            <a:ext cx="5667376" cy="595313"/>
          </a:xfrm>
          <a:prstGeom prst="verticalScroll">
            <a:avLst>
              <a:gd name="adj" fmla="val 4663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децентрализация инвестиционного процесса</a:t>
            </a:r>
            <a:endParaRPr lang="ru-RU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1" name="Прямоугольник с двумя усеченными противолежащими углами 5">
            <a:extLst>
              <a:ext uri="{FF2B5EF4-FFF2-40B4-BE49-F238E27FC236}">
                <a16:creationId xmlns:a16="http://schemas.microsoft.com/office/drawing/2014/main" id="{25695F41-C578-4A01-8C25-98E5DF6DD32D}"/>
              </a:ext>
            </a:extLst>
          </p:cNvPr>
          <p:cNvSpPr/>
          <p:nvPr/>
        </p:nvSpPr>
        <p:spPr>
          <a:xfrm flipH="1">
            <a:off x="3209924" y="1598238"/>
            <a:ext cx="5671472" cy="618856"/>
          </a:xfrm>
          <a:prstGeom prst="snip2Diag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государственная поддержка предприятий за счет инвестиций</a:t>
            </a:r>
            <a:endParaRPr lang="ru-RU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2" name="Вертикальный свиток 3">
            <a:extLst>
              <a:ext uri="{FF2B5EF4-FFF2-40B4-BE49-F238E27FC236}">
                <a16:creationId xmlns:a16="http://schemas.microsoft.com/office/drawing/2014/main" id="{E390417B-0DF5-4ABF-9078-0E7A4691A585}"/>
              </a:ext>
            </a:extLst>
          </p:cNvPr>
          <p:cNvSpPr/>
          <p:nvPr/>
        </p:nvSpPr>
        <p:spPr>
          <a:xfrm>
            <a:off x="3209923" y="4388644"/>
            <a:ext cx="3545683" cy="645319"/>
          </a:xfrm>
          <a:prstGeom prst="verticalScroll">
            <a:avLst>
              <a:gd name="adj" fmla="val 4663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совершенствование нормативной базы</a:t>
            </a:r>
            <a:endParaRPr lang="ru-RU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13" name="Прямоугольник с двумя усеченными противолежащими углами 5">
            <a:extLst>
              <a:ext uri="{FF2B5EF4-FFF2-40B4-BE49-F238E27FC236}">
                <a16:creationId xmlns:a16="http://schemas.microsoft.com/office/drawing/2014/main" id="{918EC962-3529-4DBC-A6F7-1CE2969FF6D3}"/>
              </a:ext>
            </a:extLst>
          </p:cNvPr>
          <p:cNvSpPr/>
          <p:nvPr/>
        </p:nvSpPr>
        <p:spPr>
          <a:xfrm flipH="1">
            <a:off x="3209923" y="2976983"/>
            <a:ext cx="3192591" cy="1354661"/>
          </a:xfrm>
          <a:prstGeom prst="snip2Diag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расширение практики совместного финансирования</a:t>
            </a:r>
            <a:endParaRPr lang="ru-RU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5" name="Вертикальный свиток 3">
            <a:extLst>
              <a:ext uri="{FF2B5EF4-FFF2-40B4-BE49-F238E27FC236}">
                <a16:creationId xmlns:a16="http://schemas.microsoft.com/office/drawing/2014/main" id="{557279F0-D17F-44FE-8BC2-771B71746120}"/>
              </a:ext>
            </a:extLst>
          </p:cNvPr>
          <p:cNvSpPr/>
          <p:nvPr/>
        </p:nvSpPr>
        <p:spPr>
          <a:xfrm>
            <a:off x="3209924" y="2274095"/>
            <a:ext cx="5667376" cy="638174"/>
          </a:xfrm>
          <a:prstGeom prst="verticalScroll">
            <a:avLst>
              <a:gd name="adj" fmla="val 4663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усиление государственного контроля</a:t>
            </a:r>
            <a:endParaRPr lang="ru-RU" sz="24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46828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1363" y="130615"/>
            <a:ext cx="5647662" cy="267765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r"/>
            <a:r>
              <a:rPr lang="ru-RU" sz="2400" b="1" dirty="0">
                <a:ea typeface="+mn-lt"/>
                <a:cs typeface="+mn-lt"/>
              </a:rPr>
              <a:t>Государственная структурно-инвестиционная политика - </a:t>
            </a:r>
            <a:r>
              <a:rPr lang="ru-RU" sz="2400" dirty="0">
                <a:ea typeface="+mn-lt"/>
                <a:cs typeface="+mn-lt"/>
              </a:rPr>
              <a:t>упорядочение структурных преобразований, их ресурсное обеспечение, координация внутренних и внешних потоков инвестиций. </a:t>
            </a:r>
            <a:endParaRPr lang="ru-RU" sz="2400">
              <a:cs typeface="Arial"/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3252789" y="2691229"/>
            <a:ext cx="3495673" cy="2269063"/>
          </a:xfrm>
          <a:prstGeom prst="snip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rgbClr val="000000"/>
                </a:solidFill>
                <a:cs typeface="Arial"/>
              </a:rPr>
              <a:t>Главный принцип </a:t>
            </a:r>
            <a:r>
              <a:rPr lang="ru-RU" sz="2400" dirty="0">
                <a:solidFill>
                  <a:srgbClr val="000000"/>
                </a:solidFill>
                <a:cs typeface="Arial"/>
              </a:rPr>
              <a:t>- </a:t>
            </a: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выработка системы взаимоувязанных приоритетов, зависящие от мировых тенденций.</a:t>
            </a:r>
            <a:endParaRPr lang="ru-RU" sz="2400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6674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углом 4"/>
          <p:cNvSpPr/>
          <p:nvPr/>
        </p:nvSpPr>
        <p:spPr>
          <a:xfrm>
            <a:off x="3136108" y="997152"/>
            <a:ext cx="5862638" cy="1167404"/>
          </a:xfrm>
          <a:prstGeom prst="snip1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~формирование и развитие рынка предметов потребления и услуг;</a:t>
            </a:r>
            <a:endParaRPr lang="ru-RU"/>
          </a:p>
          <a:p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~переориентация производства средств;</a:t>
            </a:r>
          </a:p>
        </p:txBody>
      </p:sp>
      <p:sp>
        <p:nvSpPr>
          <p:cNvPr id="7" name="Прямоугольник с одним вырезанным углом 4">
            <a:extLst>
              <a:ext uri="{FF2B5EF4-FFF2-40B4-BE49-F238E27FC236}">
                <a16:creationId xmlns:a16="http://schemas.microsoft.com/office/drawing/2014/main" id="{277A527C-27C4-46B7-B01E-BC152553C863}"/>
              </a:ext>
            </a:extLst>
          </p:cNvPr>
          <p:cNvSpPr/>
          <p:nvPr/>
        </p:nvSpPr>
        <p:spPr>
          <a:xfrm>
            <a:off x="3136107" y="2347322"/>
            <a:ext cx="3726656" cy="2567578"/>
          </a:xfrm>
          <a:prstGeom prst="snip1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~приведение производства средств согласно потребностям производителей;</a:t>
            </a:r>
            <a:endParaRPr lang="ru-RU"/>
          </a:p>
          <a:p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~перепрофилирование внешнеэкономического комплекса.</a:t>
            </a:r>
            <a:endParaRPr lang="ru-RU" sz="2300">
              <a:solidFill>
                <a:srgbClr val="000000"/>
              </a:solidFill>
              <a:cs typeface="Arial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30F65B4-F236-44CF-B637-6A8E33CF99F0}"/>
              </a:ext>
            </a:extLst>
          </p:cNvPr>
          <p:cNvSpPr/>
          <p:nvPr/>
        </p:nvSpPr>
        <p:spPr>
          <a:xfrm>
            <a:off x="3202778" y="161568"/>
            <a:ext cx="5667375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Направления структурно-инвестиционной политики: </a:t>
            </a:r>
            <a:endParaRPr lang="ru-RU" b="1">
              <a:ea typeface="+mn-lt"/>
              <a:cs typeface="+mn-lt"/>
            </a:endParaRPr>
          </a:p>
        </p:txBody>
      </p:sp>
      <p:sp>
        <p:nvSpPr>
          <p:cNvPr id="8" name="Стрелка вниз 10">
            <a:extLst>
              <a:ext uri="{FF2B5EF4-FFF2-40B4-BE49-F238E27FC236}">
                <a16:creationId xmlns:a16="http://schemas.microsoft.com/office/drawing/2014/main" id="{47686EAC-0EDF-4F7B-B021-97751D6E7FCA}"/>
              </a:ext>
            </a:extLst>
          </p:cNvPr>
          <p:cNvSpPr/>
          <p:nvPr/>
        </p:nvSpPr>
        <p:spPr>
          <a:xfrm>
            <a:off x="7991500" y="814127"/>
            <a:ext cx="233340" cy="243150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Стрелка вниз 10">
            <a:extLst>
              <a:ext uri="{FF2B5EF4-FFF2-40B4-BE49-F238E27FC236}">
                <a16:creationId xmlns:a16="http://schemas.microsoft.com/office/drawing/2014/main" id="{47686EAC-0EDF-4F7B-B021-97751D6E7FCA}"/>
              </a:ext>
            </a:extLst>
          </p:cNvPr>
          <p:cNvSpPr/>
          <p:nvPr/>
        </p:nvSpPr>
        <p:spPr>
          <a:xfrm>
            <a:off x="3205188" y="2164296"/>
            <a:ext cx="233340" cy="243150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5137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</TotalTime>
  <Words>322</Words>
  <Application>Microsoft Office PowerPoint</Application>
  <PresentationFormat>Экран (16:9)</PresentationFormat>
  <Paragraphs>41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КАЗАХСКИЙ НАЦИОНАЛЬНЫЙ УНИВЕРСИТЕТ ИМ. АЛЬ-ФАРАБИ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user</cp:lastModifiedBy>
  <cp:revision>1050</cp:revision>
  <dcterms:created xsi:type="dcterms:W3CDTF">2019-11-21T13:29:15Z</dcterms:created>
  <dcterms:modified xsi:type="dcterms:W3CDTF">2020-01-23T17:52:46Z</dcterms:modified>
</cp:coreProperties>
</file>